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520" cy="68454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6400" cy="2786400"/>
          </a:xfrm>
          <a:prstGeom prst="rect">
            <a:avLst/>
          </a:prstGeom>
          <a:ln w="0">
            <a:noFill/>
          </a:ln>
        </p:spPr>
      </p:pic>
      <p:sp>
        <p:nvSpPr>
          <p:cNvPr id="2" name="Rectangle 5"/>
          <p:cNvSpPr/>
          <p:nvPr/>
        </p:nvSpPr>
        <p:spPr>
          <a:xfrm>
            <a:off x="3487320" y="1475280"/>
            <a:ext cx="8691840" cy="38498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1840" cy="3715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520" cy="622440"/>
          </a:xfrm>
          <a:prstGeom prst="rect">
            <a:avLst/>
          </a:prstGeom>
          <a:ln w="0">
            <a:noFill/>
          </a:ln>
        </p:spPr>
      </p:pic>
      <p:sp>
        <p:nvSpPr>
          <p:cNvPr id="43" name="Rectangle 7"/>
          <p:cNvSpPr/>
          <p:nvPr/>
        </p:nvSpPr>
        <p:spPr>
          <a:xfrm>
            <a:off x="10868760" y="0"/>
            <a:ext cx="957960" cy="9579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2040" cy="1022040"/>
          </a:xfrm>
          <a:prstGeom prst="rect">
            <a:avLst/>
          </a:prstGeom>
          <a:ln w="0">
            <a:noFill/>
          </a:ln>
        </p:spPr>
      </p:pic>
      <p:sp>
        <p:nvSpPr>
          <p:cNvPr id="45" name="TextBox 9"/>
          <p:cNvSpPr/>
          <p:nvPr/>
        </p:nvSpPr>
        <p:spPr>
          <a:xfrm>
            <a:off x="185400" y="6362280"/>
            <a:ext cx="4679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840" cy="3372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592000"/>
            <a:ext cx="80877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PAGGAMIT NG MAGAGALANG NA PANANALITA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0600" cy="627840"/>
          </a:xfrm>
          <a:prstGeom prst="rect">
            <a:avLst/>
          </a:prstGeom>
          <a:noFill/>
          <a:ln w="0">
            <a:noFill/>
          </a:ln>
        </p:spPr>
        <p:style>
          <a:lnRef idx="0"/>
          <a:fillRef idx="0"/>
          <a:effectRef idx="0"/>
          <a:fontRef idx="minor"/>
        </p:style>
      </p:sp>
      <p:sp>
        <p:nvSpPr>
          <p:cNvPr id="126" name=""/>
          <p:cNvSpPr/>
          <p:nvPr/>
        </p:nvSpPr>
        <p:spPr>
          <a:xfrm>
            <a:off x="540000" y="3240000"/>
            <a:ext cx="10791360" cy="2511360"/>
          </a:xfrm>
          <a:prstGeom prst="rect">
            <a:avLst/>
          </a:prstGeom>
          <a:noFill/>
          <a:ln w="0">
            <a:noFill/>
          </a:ln>
        </p:spPr>
        <p:style>
          <a:lnRef idx="0"/>
          <a:fillRef idx="0"/>
          <a:effectRef idx="0"/>
          <a:fontRef idx="minor"/>
        </p:style>
      </p:sp>
      <p:sp>
        <p:nvSpPr>
          <p:cNvPr id="127" name="PlaceHolder 3"/>
          <p:cNvSpPr/>
          <p:nvPr/>
        </p:nvSpPr>
        <p:spPr>
          <a:xfrm>
            <a:off x="364680" y="587520"/>
            <a:ext cx="10435320" cy="1212480"/>
          </a:xfrm>
          <a:prstGeom prst="rect">
            <a:avLst/>
          </a:prstGeom>
          <a:noFill/>
          <a:ln w="0">
            <a:noFill/>
          </a:ln>
        </p:spPr>
        <p:style>
          <a:lnRef idx="0"/>
          <a:fillRef idx="0"/>
          <a:effectRef idx="0"/>
          <a:fontRef idx="minor"/>
        </p:style>
        <p:txBody>
          <a:bodyPr lIns="90000" rIns="90000" tIns="45000" bIns="45000" anchor="t">
            <a:noAutofit/>
          </a:bodyPr>
          <a:p>
            <a:pPr algn="just">
              <a:buNone/>
            </a:pPr>
            <a:r>
              <a:rPr b="0" lang="en-PH" sz="1800" spc="-1" strike="noStrike">
                <a:solidFill>
                  <a:srgbClr val="000000"/>
                </a:solidFill>
                <a:latin typeface="Lato"/>
                <a:ea typeface=""/>
              </a:rPr>
              <a:t>	</a:t>
            </a:r>
            <a:r>
              <a:rPr b="0" lang="en-PH" sz="1800" spc="-1" strike="noStrike">
                <a:solidFill>
                  <a:srgbClr val="000000"/>
                </a:solidFill>
                <a:latin typeface="Lato"/>
                <a:ea typeface=""/>
              </a:rPr>
              <a:t>Magalang ang paraan ng pananalita ng mga tauhan sa diyalogo. Likas sa ating mga Pilipino ang pagiging magalang. Maliban sa paggamit ng “po” at “opo,” ipinakikita rin natin ang paggalang sa kapuwa sa iba’t ibang paraan. Ang paggalang ay hindi lamang ibinibigay sa nakatatanda. Ibinibigay rin ito sa mga kaedad.</a:t>
            </a:r>
            <a:endParaRPr b="0" lang="en-PH" sz="1800" spc="-1" strike="noStrike">
              <a:latin typeface="Lato"/>
              <a:ea typeface=""/>
            </a:endParaRPr>
          </a:p>
          <a:p>
            <a:pPr algn="just">
              <a:buNone/>
            </a:pPr>
            <a:endParaRPr b="0" lang="en-PH" sz="1800" spc="-1" strike="noStrike">
              <a:latin typeface="Lato"/>
              <a:ea typeface=""/>
            </a:endParaRPr>
          </a:p>
          <a:p>
            <a:pPr algn="just">
              <a:buNone/>
            </a:pPr>
            <a:endParaRPr b="0" lang="en-PH" sz="1800" spc="-1" strike="noStrike">
              <a:latin typeface="Lato"/>
              <a:ea typeface=""/>
            </a:endParaRPr>
          </a:p>
          <a:p>
            <a:pPr algn="just">
              <a:buNone/>
            </a:pPr>
            <a:r>
              <a:rPr b="1" lang="en-PH" sz="1800" spc="-1" strike="noStrike">
                <a:solidFill>
                  <a:srgbClr val="000000"/>
                </a:solidFill>
                <a:latin typeface="Lato"/>
                <a:ea typeface=""/>
              </a:rPr>
              <a:t>HALIMBAWA NG DIYALOGO NA NAGTATAGLAY NG MAGAGALANG NA PANANALITA:</a:t>
            </a:r>
            <a:endParaRPr b="0" lang="en-PH" sz="1800" spc="-1" strike="noStrike">
              <a:latin typeface="Lato"/>
              <a:ea typeface=""/>
            </a:endParaRPr>
          </a:p>
          <a:p>
            <a:pPr algn="just">
              <a:buNone/>
            </a:pPr>
            <a:endParaRPr b="0" lang="en-PH" sz="1800" spc="-1" strike="noStrike">
              <a:latin typeface="Lato"/>
              <a:ea typeface=""/>
            </a:endParaRPr>
          </a:p>
          <a:p>
            <a:pPr marL="720000">
              <a:lnSpc>
                <a:spcPct val="150000"/>
              </a:lnSpc>
              <a:buNone/>
            </a:pPr>
            <a:r>
              <a:rPr b="1" lang="en-PH" sz="1800" spc="-1" strike="noStrike">
                <a:solidFill>
                  <a:srgbClr val="000000"/>
                </a:solidFill>
                <a:latin typeface="Lato"/>
                <a:ea typeface=""/>
              </a:rPr>
              <a:t>Trina:</a:t>
            </a:r>
            <a:r>
              <a:rPr b="1" lang="en-PH" sz="1800" spc="-1" strike="noStrike">
                <a:solidFill>
                  <a:srgbClr val="000000"/>
                </a:solidFill>
                <a:latin typeface="Lato"/>
                <a:ea typeface=""/>
              </a:rPr>
              <a:t>	</a:t>
            </a:r>
            <a:r>
              <a:rPr b="1" lang="en-PH" sz="1800" spc="-1" strike="noStrike">
                <a:solidFill>
                  <a:srgbClr val="000000"/>
                </a:solidFill>
                <a:latin typeface="Lato"/>
                <a:ea typeface=""/>
              </a:rPr>
              <a:t> </a:t>
            </a:r>
            <a:r>
              <a:rPr b="0" lang="en-PH" sz="1800" spc="-1" strike="noStrike">
                <a:solidFill>
                  <a:srgbClr val="000000"/>
                </a:solidFill>
                <a:latin typeface="Lato"/>
                <a:ea typeface=""/>
              </a:rPr>
              <a:t>Magandang umaga po, Lola.</a:t>
            </a:r>
            <a:endParaRPr b="0" lang="en-PH" sz="1800" spc="-1" strike="noStrike">
              <a:latin typeface=""/>
              <a:ea typeface=""/>
            </a:endParaRPr>
          </a:p>
          <a:p>
            <a:pPr marL="720000">
              <a:lnSpc>
                <a:spcPct val="150000"/>
              </a:lnSpc>
              <a:buNone/>
            </a:pPr>
            <a:r>
              <a:rPr b="1" lang="en-PH" sz="1800" spc="-1" strike="noStrike">
                <a:solidFill>
                  <a:srgbClr val="000000"/>
                </a:solidFill>
                <a:latin typeface="Lato"/>
                <a:ea typeface=""/>
              </a:rPr>
              <a:t>Lola: </a:t>
            </a:r>
            <a:r>
              <a:rPr b="1" lang="en-PH" sz="1800" spc="-1" strike="noStrike">
                <a:solidFill>
                  <a:srgbClr val="000000"/>
                </a:solidFill>
                <a:latin typeface="Lato"/>
                <a:ea typeface=""/>
              </a:rPr>
              <a:t>	</a:t>
            </a:r>
            <a:r>
              <a:rPr b="1" lang="en-PH" sz="1800" spc="-1" strike="noStrike">
                <a:solidFill>
                  <a:srgbClr val="000000"/>
                </a:solidFill>
                <a:latin typeface="Lato"/>
                <a:ea typeface=""/>
              </a:rPr>
              <a:t> </a:t>
            </a:r>
            <a:r>
              <a:rPr b="0" lang="en-PH" sz="1800" spc="-1" strike="noStrike">
                <a:solidFill>
                  <a:srgbClr val="000000"/>
                </a:solidFill>
                <a:latin typeface="Lato"/>
                <a:ea typeface=""/>
              </a:rPr>
              <a:t>Naku! Ikaw pala. Halika, Ineng. Tumuloy ka.</a:t>
            </a:r>
            <a:endParaRPr b="0" lang="en-PH" sz="1800" spc="-1" strike="noStrike">
              <a:latin typeface=""/>
              <a:ea typeface=""/>
            </a:endParaRPr>
          </a:p>
          <a:p>
            <a:pPr marL="720000">
              <a:lnSpc>
                <a:spcPct val="150000"/>
              </a:lnSpc>
              <a:buNone/>
            </a:pPr>
            <a:r>
              <a:rPr b="1" lang="en-PH" sz="1800" spc="-1" strike="noStrike">
                <a:solidFill>
                  <a:srgbClr val="000000"/>
                </a:solidFill>
                <a:latin typeface="Lato"/>
                <a:ea typeface=""/>
              </a:rPr>
              <a:t>Trina:</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Maraming salamat po. Mano po.</a:t>
            </a:r>
            <a:endParaRPr b="0" lang="en-PH" sz="1800" spc="-1" strike="noStrike">
              <a:latin typeface=""/>
              <a:ea typeface=""/>
            </a:endParaRPr>
          </a:p>
          <a:p>
            <a:pPr marL="720000">
              <a:lnSpc>
                <a:spcPct val="150000"/>
              </a:lnSpc>
              <a:buNone/>
            </a:pPr>
            <a:r>
              <a:rPr b="1" lang="en-PH" sz="1800" spc="-1" strike="noStrike">
                <a:solidFill>
                  <a:srgbClr val="000000"/>
                </a:solidFill>
                <a:latin typeface="Lato"/>
                <a:ea typeface=""/>
              </a:rPr>
              <a:t>Lola: </a:t>
            </a:r>
            <a:r>
              <a:rPr b="1" lang="en-PH" sz="1800" spc="-1" strike="noStrike">
                <a:solidFill>
                  <a:srgbClr val="000000"/>
                </a:solidFill>
                <a:latin typeface="Lato"/>
                <a:ea typeface=""/>
              </a:rPr>
              <a:t>	</a:t>
            </a:r>
            <a:r>
              <a:rPr b="1" lang="en-PH" sz="1800" spc="-1" strike="noStrike">
                <a:solidFill>
                  <a:srgbClr val="000000"/>
                </a:solidFill>
                <a:latin typeface="Lato"/>
                <a:ea typeface=""/>
              </a:rPr>
              <a:t> </a:t>
            </a:r>
            <a:r>
              <a:rPr b="0" lang="en-PH" sz="1800" spc="-1" strike="noStrike">
                <a:solidFill>
                  <a:srgbClr val="000000"/>
                </a:solidFill>
                <a:latin typeface="Lato"/>
                <a:ea typeface=""/>
              </a:rPr>
              <a:t>Trina! Nakatutuwa naman at bumisita ka.</a:t>
            </a:r>
            <a:endParaRPr b="0" lang="en-PH" sz="1800" spc="-1" strike="noStrike">
              <a:latin typeface=""/>
              <a:ea typeface=""/>
            </a:endParaRPr>
          </a:p>
          <a:p>
            <a:pPr marL="720000">
              <a:lnSpc>
                <a:spcPct val="150000"/>
              </a:lnSpc>
              <a:buNone/>
            </a:pPr>
            <a:r>
              <a:rPr b="1" lang="en-PH" sz="1800" spc="-1" strike="noStrike">
                <a:solidFill>
                  <a:srgbClr val="000000"/>
                </a:solidFill>
                <a:latin typeface="Lato"/>
                <a:ea typeface=""/>
              </a:rPr>
              <a:t>Trina:</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Magpapatulong po sana akong gawin itong project ko, kung maaari po.</a:t>
            </a:r>
            <a:endParaRPr b="0" lang="en-PH" sz="1800" spc="-1" strike="noStrike">
              <a:latin typeface=""/>
              <a:ea typeface=""/>
            </a:endParaRPr>
          </a:p>
          <a:p>
            <a:pPr marL="720000">
              <a:lnSpc>
                <a:spcPct val="150000"/>
              </a:lnSpc>
              <a:buNone/>
            </a:pPr>
            <a:r>
              <a:rPr b="1" lang="en-PH" sz="1800" spc="-1" strike="noStrike">
                <a:solidFill>
                  <a:srgbClr val="000000"/>
                </a:solidFill>
                <a:latin typeface="Lato"/>
                <a:ea typeface=""/>
              </a:rPr>
              <a:t>Lola: </a:t>
            </a:r>
            <a:r>
              <a:rPr b="1" lang="en-PH" sz="1800" spc="-1" strike="noStrike">
                <a:solidFill>
                  <a:srgbClr val="000000"/>
                </a:solidFill>
                <a:latin typeface="Lato"/>
                <a:ea typeface=""/>
              </a:rPr>
              <a:t>	</a:t>
            </a:r>
            <a:r>
              <a:rPr b="1" lang="en-PH" sz="1800" spc="-1" strike="noStrike">
                <a:solidFill>
                  <a:srgbClr val="000000"/>
                </a:solidFill>
                <a:latin typeface="Lato"/>
                <a:ea typeface=""/>
              </a:rPr>
              <a:t> </a:t>
            </a:r>
            <a:r>
              <a:rPr b="0" lang="en-PH" sz="1800" spc="-1" strike="noStrike">
                <a:solidFill>
                  <a:srgbClr val="000000"/>
                </a:solidFill>
                <a:latin typeface="Lato"/>
                <a:ea typeface=""/>
              </a:rPr>
              <a:t>Iyon lang naman pala. Halika, gawin natin.</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60000" y="2880000"/>
            <a:ext cx="12180600" cy="627840"/>
          </a:xfrm>
          <a:prstGeom prst="rect">
            <a:avLst/>
          </a:prstGeom>
          <a:noFill/>
          <a:ln w="0">
            <a:noFill/>
          </a:ln>
        </p:spPr>
        <p:style>
          <a:lnRef idx="0"/>
          <a:fillRef idx="0"/>
          <a:effectRef idx="0"/>
          <a:fontRef idx="minor"/>
        </p:style>
      </p:sp>
      <p:sp>
        <p:nvSpPr>
          <p:cNvPr id="129" name=""/>
          <p:cNvSpPr/>
          <p:nvPr/>
        </p:nvSpPr>
        <p:spPr>
          <a:xfrm>
            <a:off x="540000" y="3240000"/>
            <a:ext cx="10791360" cy="2511360"/>
          </a:xfrm>
          <a:prstGeom prst="rect">
            <a:avLst/>
          </a:prstGeom>
          <a:noFill/>
          <a:ln w="0">
            <a:noFill/>
          </a:ln>
        </p:spPr>
        <p:style>
          <a:lnRef idx="0"/>
          <a:fillRef idx="0"/>
          <a:effectRef idx="0"/>
          <a:fontRef idx="minor"/>
        </p:style>
      </p:sp>
      <p:sp>
        <p:nvSpPr>
          <p:cNvPr id="130" name="PlaceHolder 1"/>
          <p:cNvSpPr/>
          <p:nvPr/>
        </p:nvSpPr>
        <p:spPr>
          <a:xfrm>
            <a:off x="360000" y="587520"/>
            <a:ext cx="10435320" cy="12124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May iba’t iba ring magagalang na pananalitang ginagamit sa iba’t ibang sitwasyon. Ang mga pagbating katulad ng “Magandang umaga po,” “Magandang tanghali po,” o “Magandang gabi po” ay magagalang na pagbating ginagamit sa tiyak na sakop na oras. Ginagamit ang “Makikiraan po” kapag daraan tayo sa masisikip na lugar at mayroong mga taong nakapuwesto sa ating daraanan. Pagpapakita rin ng paggalang ang pagpapasalamat sa mga taong tumulong sa iyo. Ngunit hindi lamang mga salita ang ginagamit sa pagbibigay-galang. Ang pagbibigay-galang ay nagiging mas makabuluhan kung sinasabi ang mga ito nang nakangiti at malumanay ang paraan ng pananalita.</a:t>
            </a:r>
            <a:endParaRPr b="0" lang="en-PH" sz="1800" spc="-1" strike="noStrike">
              <a:latin typeface="Lato"/>
              <a:ea typeface=""/>
            </a:endParaRPr>
          </a:p>
          <a:p>
            <a:pPr algn="just">
              <a:lnSpc>
                <a:spcPct val="150000"/>
              </a:lnSpc>
              <a:buNone/>
            </a:pPr>
            <a:endParaRPr b="0" lang="en-PH" sz="1800" spc="-1" strike="noStrike">
              <a:latin typeface="Lato"/>
              <a:ea typeface=""/>
            </a:endParaRPr>
          </a:p>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Pagbibigay-galang din ang mga salitang tulad ng “Tao po” na ginagamit kapag bumibisita tayo sa ibang bahay at sarado ang pinto. Isang paraan ito ng pagkatok. Sinasabi rin natin ang “Mano po” kasabay ng paghawak sa kamay ng ating magulang at inilalapat ito sa ating noo bilang pagkilala sa kanilang matagal nang karanasan sa buhay.</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60000" y="2880000"/>
            <a:ext cx="12180600" cy="627840"/>
          </a:xfrm>
          <a:prstGeom prst="rect">
            <a:avLst/>
          </a:prstGeom>
          <a:noFill/>
          <a:ln w="0">
            <a:noFill/>
          </a:ln>
        </p:spPr>
        <p:style>
          <a:lnRef idx="0"/>
          <a:fillRef idx="0"/>
          <a:effectRef idx="0"/>
          <a:fontRef idx="minor"/>
        </p:style>
      </p:sp>
      <p:sp>
        <p:nvSpPr>
          <p:cNvPr id="132" name=""/>
          <p:cNvSpPr/>
          <p:nvPr/>
        </p:nvSpPr>
        <p:spPr>
          <a:xfrm>
            <a:off x="540000" y="3240000"/>
            <a:ext cx="10791360" cy="2511360"/>
          </a:xfrm>
          <a:prstGeom prst="rect">
            <a:avLst/>
          </a:prstGeom>
          <a:noFill/>
          <a:ln w="0">
            <a:noFill/>
          </a:ln>
        </p:spPr>
        <p:style>
          <a:lnRef idx="0"/>
          <a:fillRef idx="0"/>
          <a:effectRef idx="0"/>
          <a:fontRef idx="minor"/>
        </p:style>
      </p:sp>
      <p:sp>
        <p:nvSpPr>
          <p:cNvPr id="133" name="PlaceHolder 2"/>
          <p:cNvSpPr/>
          <p:nvPr/>
        </p:nvSpPr>
        <p:spPr>
          <a:xfrm>
            <a:off x="360000" y="587520"/>
            <a:ext cx="10435320" cy="1212480"/>
          </a:xfrm>
          <a:prstGeom prst="rect">
            <a:avLst/>
          </a:prstGeom>
          <a:noFill/>
          <a:ln w="0">
            <a:noFill/>
          </a:ln>
        </p:spPr>
        <p:style>
          <a:lnRef idx="0"/>
          <a:fillRef idx="0"/>
          <a:effectRef idx="0"/>
          <a:fontRef idx="minor"/>
        </p:style>
        <p:txBody>
          <a:bodyPr lIns="90000" rIns="90000" tIns="45000" bIns="45000" anchor="t">
            <a:noAutofit/>
          </a:bodyPr>
          <a:p>
            <a:r>
              <a:rPr b="0" lang="en-PH" sz="1800" spc="-1" strike="noStrike">
                <a:solidFill>
                  <a:srgbClr val="000000"/>
                </a:solidFill>
                <a:latin typeface="Lato"/>
                <a:ea typeface=""/>
              </a:rPr>
              <a:t>Narito ang ilang halimbawa ng magagalang na pananalita at kung kailan ito ginagamit:</a:t>
            </a:r>
            <a:endParaRPr b="0" lang="en-PH" sz="1800" spc="-1" strike="noStrike">
              <a:latin typeface="Lato"/>
              <a:ea typeface=""/>
            </a:endParaRPr>
          </a:p>
          <a:p>
            <a:endParaRPr b="0" lang="en-PH" sz="1800" spc="-1" strike="noStrike">
              <a:latin typeface="Lato"/>
              <a:ea typeface=""/>
            </a:endParaRPr>
          </a:p>
          <a:p>
            <a:endParaRPr b="0" lang="en-PH" sz="1800" spc="-1" strike="noStrike">
              <a:latin typeface="Lato"/>
              <a:ea typeface=""/>
            </a:endParaRPr>
          </a:p>
        </p:txBody>
      </p:sp>
      <p:graphicFrame>
        <p:nvGraphicFramePr>
          <p:cNvPr id="134" name=""/>
          <p:cNvGraphicFramePr/>
          <p:nvPr/>
        </p:nvGraphicFramePr>
        <p:xfrm>
          <a:off x="1116000" y="1260000"/>
          <a:ext cx="9719640" cy="4605840"/>
        </p:xfrm>
        <a:graphic>
          <a:graphicData uri="http://schemas.openxmlformats.org/drawingml/2006/table">
            <a:tbl>
              <a:tblPr/>
              <a:tblGrid>
                <a:gridCol w="4859280"/>
                <a:gridCol w="4860720"/>
              </a:tblGrid>
              <a:tr h="658080">
                <a:tc>
                  <a:txBody>
                    <a:bodyPr lIns="90000" rIns="90000" tIns="46800" bIns="46800" anchor="ctr">
                      <a:noAutofit/>
                    </a:bodyPr>
                    <a:p>
                      <a:r>
                        <a:rPr b="0" lang="en-PH" sz="1800" spc="-1" strike="noStrike">
                          <a:latin typeface="Lato"/>
                          <a:ea typeface=""/>
                        </a:rPr>
                        <a:t>po, opo, ho, oho</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rPr>
                        <a:t>pagsagot sa tanong, pagsagot sa tawag</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58080">
                <a:tc>
                  <a:txBody>
                    <a:bodyPr lIns="90000" rIns="90000" tIns="46800" bIns="46800" anchor="ctr">
                      <a:noAutofit/>
                    </a:bodyPr>
                    <a:p>
                      <a:r>
                        <a:rPr b="0" lang="en-PH" sz="1800" spc="-1" strike="noStrike">
                          <a:latin typeface="Lato"/>
                          <a:ea typeface=""/>
                        </a:rPr>
                        <a:t>Salamat po.</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rPr>
                        <a:t>pagpapasalamat sa anumang bagay na natanggap</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58080">
                <a:tc>
                  <a:txBody>
                    <a:bodyPr lIns="90000" rIns="90000" tIns="46800" bIns="46800" anchor="ctr">
                      <a:noAutofit/>
                    </a:bodyPr>
                    <a:p>
                      <a:r>
                        <a:rPr b="0" lang="en-PH" sz="1800" spc="-1" strike="noStrike">
                          <a:latin typeface="Lato"/>
                          <a:ea typeface=""/>
                        </a:rPr>
                        <a:t>Walang anuman po.</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ea typeface=""/>
                        </a:rPr>
                        <a:t>sagot sa nagpasalamat</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58080">
                <a:tc>
                  <a:txBody>
                    <a:bodyPr lIns="90000" rIns="90000" tIns="46800" bIns="46800" anchor="ctr">
                      <a:noAutofit/>
                    </a:bodyPr>
                    <a:p>
                      <a:r>
                        <a:rPr b="0" lang="en-PH" sz="1800" spc="-1" strike="noStrike">
                          <a:latin typeface="Lato"/>
                          <a:ea typeface=""/>
                        </a:rPr>
                        <a:t>Makikiraan po.</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rPr>
                        <a:t>pagpapaalam na daraan kapag mayroong mga taong nakapuwesto sa daraanan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58080">
                <a:tc>
                  <a:txBody>
                    <a:bodyPr lIns="90000" rIns="90000" tIns="46800" bIns="46800" anchor="ctr">
                      <a:noAutofit/>
                    </a:bodyPr>
                    <a:p>
                      <a:r>
                        <a:rPr b="0" lang="en-PH" sz="1800" spc="-1" strike="noStrike">
                          <a:latin typeface="Lato"/>
                          <a:ea typeface=""/>
                        </a:rPr>
                        <a:t>Maaari po ba? o Maaari ba?</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ea typeface=""/>
                        </a:rPr>
                        <a:t>paghingi ng pahintulot</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58080">
                <a:tc>
                  <a:txBody>
                    <a:bodyPr lIns="90000" rIns="90000" tIns="46800" bIns="46800" anchor="ctr">
                      <a:noAutofit/>
                    </a:bodyPr>
                    <a:p>
                      <a:r>
                        <a:rPr b="0" lang="en-PH" sz="1800" spc="-1" strike="noStrike">
                          <a:latin typeface="Lato"/>
                          <a:ea typeface=""/>
                        </a:rPr>
                        <a:t>Pasensiya na po. o Paumanhin po.</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ea typeface=""/>
                        </a:rPr>
                        <a:t>paghingi ng paumanhin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57360">
                <a:tc>
                  <a:txBody>
                    <a:bodyPr lIns="90000" rIns="90000" tIns="46800" bIns="46800" anchor="ctr">
                      <a:noAutofit/>
                    </a:bodyPr>
                    <a:p>
                      <a:r>
                        <a:rPr b="0" lang="en-PH" sz="1800" spc="-1" strike="noStrike">
                          <a:latin typeface="Lato"/>
                        </a:rPr>
                        <a:t>Paki- (pakilagay, pakiluto, pakibasa, pakitingnan)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rPr>
                        <a:t>pakiusap sa paghingi ng pabor o tulong</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239400" y="2072160"/>
            <a:ext cx="12180600" cy="627840"/>
          </a:xfrm>
          <a:prstGeom prst="rect">
            <a:avLst/>
          </a:prstGeom>
          <a:noFill/>
          <a:ln w="0">
            <a:noFill/>
          </a:ln>
        </p:spPr>
        <p:style>
          <a:lnRef idx="0"/>
          <a:fillRef idx="0"/>
          <a:effectRef idx="0"/>
          <a:fontRef idx="minor"/>
        </p:style>
      </p:sp>
      <p:sp>
        <p:nvSpPr>
          <p:cNvPr id="136" name=""/>
          <p:cNvSpPr/>
          <p:nvPr/>
        </p:nvSpPr>
        <p:spPr>
          <a:xfrm>
            <a:off x="540000" y="3240000"/>
            <a:ext cx="10791360" cy="2511360"/>
          </a:xfrm>
          <a:prstGeom prst="rect">
            <a:avLst/>
          </a:prstGeom>
          <a:noFill/>
          <a:ln w="0">
            <a:noFill/>
          </a:ln>
        </p:spPr>
        <p:style>
          <a:lnRef idx="0"/>
          <a:fillRef idx="0"/>
          <a:effectRef idx="0"/>
          <a:fontRef idx="minor"/>
        </p:style>
      </p:sp>
      <p:sp>
        <p:nvSpPr>
          <p:cNvPr id="137" name="PlaceHolder 4"/>
          <p:cNvSpPr/>
          <p:nvPr/>
        </p:nvSpPr>
        <p:spPr>
          <a:xfrm>
            <a:off x="360000" y="1595520"/>
            <a:ext cx="10435320" cy="12124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3600" spc="-1" strike="noStrike">
                <a:solidFill>
                  <a:srgbClr val="000000"/>
                </a:solidFill>
                <a:latin typeface="Lato"/>
                <a:ea typeface=""/>
              </a:rPr>
              <a:t>TANDAAN: </a:t>
            </a:r>
            <a:endParaRPr b="0" lang="en-PH" sz="3600" spc="-1" strike="noStrike">
              <a:latin typeface="Lato"/>
              <a:ea typeface=""/>
            </a:endParaRPr>
          </a:p>
          <a:p>
            <a:pPr algn="just">
              <a:lnSpc>
                <a:spcPct val="150000"/>
              </a:lnSpc>
              <a:buNone/>
            </a:pPr>
            <a:endParaRPr b="0" lang="en-PH" sz="3600" spc="-1" strike="noStrike">
              <a:latin typeface="Lato"/>
              <a:ea typeface=""/>
            </a:endParaRPr>
          </a:p>
          <a:p>
            <a:pPr marL="360000"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paggalang ay hindi hinihingi. Hindi rin ito iniuutos. Hindi dahilan ang pagkakaroon ng mataas na kapangyarihan o posisyon upang igalang ang isang tao. Ang paggalang ay kusang ibinibigay. Ang ganitong uri ng paggalang ang higit na nagpapakita ng respeto at dangal sa nakatatanggap at nagbibigay.</a:t>
            </a:r>
            <a:endParaRPr b="0" lang="en-PH" sz="1800" spc="-1" strike="noStrike">
              <a:latin typeface="Lato"/>
              <a:ea typeface=""/>
            </a:endParaRPr>
          </a:p>
          <a:p>
            <a:pPr marL="360000" algn="just">
              <a:lnSpc>
                <a:spcPct val="150000"/>
              </a:lnSpc>
              <a:buNone/>
            </a:pPr>
            <a:endParaRPr b="0" lang="en-PH" sz="1800" spc="-1" strike="noStrike">
              <a:latin typeface="Lato"/>
              <a:ea typeface=""/>
            </a:endParaRPr>
          </a:p>
          <a:p>
            <a:pPr algn="just">
              <a:lnSpc>
                <a:spcPct val="150000"/>
              </a:lnSpc>
              <a:buNone/>
            </a:pP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itle 3"/>
          <p:cNvSpPr/>
          <p:nvPr/>
        </p:nvSpPr>
        <p:spPr>
          <a:xfrm>
            <a:off x="1523880" y="1799640"/>
            <a:ext cx="9131400" cy="23749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60000" y="2880000"/>
            <a:ext cx="12180600" cy="627840"/>
          </a:xfrm>
          <a:prstGeom prst="rect">
            <a:avLst/>
          </a:prstGeom>
          <a:noFill/>
          <a:ln w="0">
            <a:noFill/>
          </a:ln>
        </p:spPr>
        <p:style>
          <a:lnRef idx="0"/>
          <a:fillRef idx="0"/>
          <a:effectRef idx="0"/>
          <a:fontRef idx="minor"/>
        </p:style>
      </p:sp>
      <p:sp>
        <p:nvSpPr>
          <p:cNvPr id="140" name=""/>
          <p:cNvSpPr/>
          <p:nvPr/>
        </p:nvSpPr>
        <p:spPr>
          <a:xfrm>
            <a:off x="540000" y="3240000"/>
            <a:ext cx="10791360" cy="2511360"/>
          </a:xfrm>
          <a:prstGeom prst="rect">
            <a:avLst/>
          </a:prstGeom>
          <a:noFill/>
          <a:ln w="0">
            <a:noFill/>
          </a:ln>
        </p:spPr>
        <p:style>
          <a:lnRef idx="0"/>
          <a:fillRef idx="0"/>
          <a:effectRef idx="0"/>
          <a:fontRef idx="minor"/>
        </p:style>
      </p:sp>
      <p:sp>
        <p:nvSpPr>
          <p:cNvPr id="141" name=""/>
          <p:cNvSpPr/>
          <p:nvPr/>
        </p:nvSpPr>
        <p:spPr>
          <a:xfrm>
            <a:off x="361800" y="1523880"/>
            <a:ext cx="6298200" cy="3912120"/>
          </a:xfrm>
          <a:prstGeom prst="rect">
            <a:avLst/>
          </a:prstGeom>
          <a:noFill/>
          <a:ln w="0">
            <a:noFill/>
          </a:ln>
        </p:spPr>
        <p:style>
          <a:lnRef idx="0"/>
          <a:fillRef idx="0"/>
          <a:effectRef idx="0"/>
          <a:fontRef idx="minor"/>
        </p:style>
        <p:txBody>
          <a:bodyPr lIns="90000" rIns="90000" tIns="45000" bIns="45000" anchor="t">
            <a:noAutofit/>
          </a:bodyPr>
          <a:p>
            <a:r>
              <a:rPr b="0" lang="en-PH" sz="1800" spc="-1" strike="noStrike">
                <a:latin typeface="Lato"/>
                <a:ea typeface=""/>
              </a:rPr>
              <a:t>	</a:t>
            </a:r>
            <a:r>
              <a:rPr b="0" lang="en-PH" sz="1800" spc="-1" strike="noStrike">
                <a:latin typeface="Lato"/>
                <a:ea typeface=""/>
              </a:rPr>
              <a:t>	</a:t>
            </a:r>
            <a:r>
              <a:rPr b="0" lang="en-PH" sz="1800" spc="-1" strike="noStrike">
                <a:latin typeface="Lato"/>
                <a:ea typeface=""/>
              </a:rPr>
              <a:t>	</a:t>
            </a:r>
            <a:r>
              <a:rPr b="0" lang="en-PH" sz="1800" spc="-1" strike="noStrike">
                <a:latin typeface="Lato"/>
                <a:ea typeface=""/>
              </a:rPr>
              <a:t>	</a:t>
            </a:r>
            <a:r>
              <a:rPr b="0" lang="en-PH" sz="1800" spc="-1" strike="noStrike">
                <a:latin typeface="Lato"/>
                <a:ea typeface=""/>
              </a:rPr>
              <a:t>	</a:t>
            </a:r>
            <a:r>
              <a:rPr b="0" lang="en-PH" sz="1800" spc="-1" strike="noStrike">
                <a:latin typeface="Lato"/>
                <a:ea typeface=""/>
              </a:rPr>
              <a:t>	</a:t>
            </a:r>
            <a:r>
              <a:rPr b="0" lang="en-PH" sz="1800" spc="-1" strike="noStrike">
                <a:latin typeface="Lato"/>
                <a:ea typeface=""/>
              </a:rPr>
              <a:t>A</a:t>
            </a:r>
            <a:endParaRPr b="0" lang="en-PH" sz="1800" spc="-1" strike="noStrike">
              <a:latin typeface=""/>
              <a:ea typeface=""/>
            </a:endParaRPr>
          </a:p>
          <a:p>
            <a:r>
              <a:rPr b="0" lang="en-PH" sz="1800" spc="-1" strike="noStrike">
                <a:latin typeface="Lato"/>
                <a:ea typeface=""/>
              </a:rPr>
              <a:t> </a:t>
            </a:r>
            <a:endParaRPr b="0" lang="en-PH" sz="1800" spc="-1" strike="noStrike">
              <a:latin typeface=""/>
              <a:ea typeface=""/>
            </a:endParaRPr>
          </a:p>
          <a:p>
            <a:r>
              <a:rPr b="0" lang="en-PH" sz="1800" spc="-1" strike="noStrike">
                <a:latin typeface="Lato"/>
                <a:ea typeface=""/>
              </a:rPr>
              <a:t>1. Binilhan ka ng nanay mo ng paborito mong tinapay.</a:t>
            </a:r>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2. Kumakain kayo ng tanghalian. Malayo sa iyo ang ulam.</a:t>
            </a:r>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3. Dumating ang kaibigan ng kuya mo. Ikaw ang nagbukas</a:t>
            </a:r>
            <a:endParaRPr b="0" lang="en-PH" sz="1800" spc="-1" strike="noStrike">
              <a:latin typeface=""/>
              <a:ea typeface=""/>
            </a:endParaRPr>
          </a:p>
          <a:p>
            <a:r>
              <a:rPr b="0" lang="en-PH" sz="1800" spc="-1" strike="noStrike">
                <a:latin typeface="Lato"/>
                <a:ea typeface=""/>
              </a:rPr>
              <a:t>     </a:t>
            </a:r>
            <a:r>
              <a:rPr b="0" lang="en-PH" sz="1800" spc="-1" strike="noStrike">
                <a:latin typeface="Lato"/>
                <a:ea typeface=""/>
              </a:rPr>
              <a:t>ng pinto nang kumatok siya.</a:t>
            </a:r>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4. Hindi sinasadyang natabig mo ang bag ng iyong kaklase </a:t>
            </a:r>
            <a:endParaRPr b="0" lang="en-PH" sz="1800" spc="-1" strike="noStrike">
              <a:latin typeface=""/>
              <a:ea typeface=""/>
            </a:endParaRPr>
          </a:p>
          <a:p>
            <a:r>
              <a:rPr b="0" lang="en-PH" sz="1800" spc="-1" strike="noStrike">
                <a:latin typeface="Lato"/>
                <a:ea typeface=""/>
              </a:rPr>
              <a:t>     </a:t>
            </a:r>
            <a:r>
              <a:rPr b="0" lang="en-PH" sz="1800" spc="-1" strike="noStrike">
                <a:latin typeface="Lato"/>
                <a:ea typeface=""/>
              </a:rPr>
              <a:t>at ito ay nahulog.</a:t>
            </a:r>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5. “Nakapagpalit ka na ba ng pambahay?” tanong ng iyong</a:t>
            </a:r>
            <a:endParaRPr b="0" lang="en-PH" sz="1800" spc="-1" strike="noStrike">
              <a:latin typeface=""/>
              <a:ea typeface=""/>
            </a:endParaRPr>
          </a:p>
          <a:p>
            <a:r>
              <a:rPr b="0" lang="en-PH" sz="1800" spc="-1" strike="noStrike">
                <a:latin typeface="Lato"/>
                <a:ea typeface=""/>
              </a:rPr>
              <a:t>      </a:t>
            </a:r>
            <a:r>
              <a:rPr b="0" lang="en-PH" sz="1800" spc="-1" strike="noStrike">
                <a:latin typeface="Lato"/>
                <a:ea typeface=""/>
              </a:rPr>
              <a:t>ate.</a:t>
            </a:r>
            <a:endParaRPr b="0" lang="en-PH" sz="1800" spc="-1" strike="noStrike">
              <a:latin typeface=""/>
              <a:ea typeface=""/>
            </a:endParaRPr>
          </a:p>
        </p:txBody>
      </p:sp>
      <p:sp>
        <p:nvSpPr>
          <p:cNvPr id="142" name="PlaceHolder 11"/>
          <p:cNvSpPr/>
          <p:nvPr/>
        </p:nvSpPr>
        <p:spPr>
          <a:xfrm>
            <a:off x="116280" y="-540000"/>
            <a:ext cx="10503000" cy="23328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 </a:t>
            </a:r>
            <a:r>
              <a:rPr b="0" lang="en-US" sz="1800" spc="-1" strike="noStrike">
                <a:solidFill>
                  <a:srgbClr val="000000"/>
                </a:solidFill>
                <a:latin typeface="Lato"/>
                <a:ea typeface="DejaVu Sans"/>
              </a:rPr>
              <a:t>Piliin sa hanay B ang letra ng pinakaangkop na sasabihin o tugon </a:t>
            </a:r>
            <a:r>
              <a:rPr b="0" lang="en-US" sz="1800" spc="-1" strike="noStrike">
                <a:solidFill>
                  <a:srgbClr val="000000"/>
                </a:solidFill>
                <a:latin typeface="Lato"/>
                <a:ea typeface="DejaVu Sans"/>
              </a:rPr>
              <a:t>sa mga sitwasyong nasa hanay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A. Isulat ang letra ng tamang sagot sa iyong kuwaderno.</a:t>
            </a:r>
            <a:endParaRPr b="0" lang="en-PH" sz="1800" spc="-1" strike="noStrike">
              <a:latin typeface="Arial"/>
            </a:endParaRPr>
          </a:p>
          <a:p>
            <a:pPr>
              <a:lnSpc>
                <a:spcPct val="115000"/>
              </a:lnSpc>
              <a:buNone/>
            </a:pPr>
            <a:endParaRPr b="0" lang="en-PH" sz="1800" spc="-1" strike="noStrike">
              <a:latin typeface="Arial"/>
            </a:endParaRPr>
          </a:p>
        </p:txBody>
      </p:sp>
      <p:sp>
        <p:nvSpPr>
          <p:cNvPr id="143" name=""/>
          <p:cNvSpPr/>
          <p:nvPr/>
        </p:nvSpPr>
        <p:spPr>
          <a:xfrm>
            <a:off x="7021800" y="1620000"/>
            <a:ext cx="6298200" cy="39121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latin typeface="Lato"/>
                <a:ea typeface=""/>
              </a:rPr>
              <a:t>	</a:t>
            </a:r>
            <a:r>
              <a:rPr b="0" lang="en-PH" sz="1800" spc="-1" strike="noStrike">
                <a:latin typeface="Lato"/>
                <a:ea typeface=""/>
              </a:rPr>
              <a:t>	</a:t>
            </a:r>
            <a:r>
              <a:rPr b="0" lang="en-PH" sz="1800" spc="-1" strike="noStrike">
                <a:latin typeface="Lato"/>
                <a:ea typeface=""/>
              </a:rPr>
              <a:t>	</a:t>
            </a:r>
            <a:r>
              <a:rPr b="0" lang="en-PH" sz="1800" spc="-1" strike="noStrike">
                <a:latin typeface="Lato"/>
                <a:ea typeface=""/>
              </a:rPr>
              <a:t>	</a:t>
            </a:r>
            <a:r>
              <a:rPr b="0" lang="en-PH" sz="1800" spc="-1" strike="noStrike">
                <a:latin typeface="Lato"/>
                <a:ea typeface=""/>
              </a:rPr>
              <a:t>B</a:t>
            </a:r>
            <a:endParaRPr b="0" lang="en-PH" sz="1800" spc="-1" strike="noStrike">
              <a:latin typeface="Lato"/>
              <a:ea typeface=""/>
            </a:endParaRPr>
          </a:p>
          <a:p>
            <a:pPr>
              <a:lnSpc>
                <a:spcPct val="150000"/>
              </a:lnSpc>
              <a:buNone/>
            </a:pPr>
            <a:r>
              <a:rPr b="0" lang="en-PH" sz="1800" spc="-1" strike="noStrike">
                <a:latin typeface="Lato"/>
                <a:ea typeface=""/>
              </a:rPr>
              <a:t>a. Opo, Ate.</a:t>
            </a:r>
            <a:endParaRPr b="0" lang="en-PH" sz="1800" spc="-1" strike="noStrike">
              <a:latin typeface="Lato"/>
              <a:ea typeface=""/>
            </a:endParaRPr>
          </a:p>
          <a:p>
            <a:pPr>
              <a:lnSpc>
                <a:spcPct val="150000"/>
              </a:lnSpc>
              <a:buNone/>
            </a:pPr>
            <a:r>
              <a:rPr b="0" lang="en-PH" sz="1800" spc="-1" strike="noStrike">
                <a:latin typeface="Lato"/>
                <a:ea typeface=""/>
              </a:rPr>
              <a:t>b. Maraming salamat po, Nanay.</a:t>
            </a:r>
            <a:endParaRPr b="0" lang="en-PH" sz="1800" spc="-1" strike="noStrike">
              <a:latin typeface="Lato"/>
              <a:ea typeface=""/>
            </a:endParaRPr>
          </a:p>
          <a:p>
            <a:pPr>
              <a:lnSpc>
                <a:spcPct val="150000"/>
              </a:lnSpc>
              <a:buNone/>
            </a:pPr>
            <a:r>
              <a:rPr b="0" lang="en-PH" sz="1800" spc="-1" strike="noStrike">
                <a:latin typeface="Lato"/>
                <a:ea typeface=""/>
              </a:rPr>
              <a:t>c. Pasensiya na. Hindi ko sinasadya.</a:t>
            </a:r>
            <a:endParaRPr b="0" lang="en-PH" sz="1800" spc="-1" strike="noStrike">
              <a:latin typeface="Lato"/>
              <a:ea typeface=""/>
            </a:endParaRPr>
          </a:p>
          <a:p>
            <a:pPr>
              <a:lnSpc>
                <a:spcPct val="150000"/>
              </a:lnSpc>
              <a:buNone/>
            </a:pPr>
            <a:r>
              <a:rPr b="0" lang="en-PH" sz="1800" spc="-1" strike="noStrike">
                <a:latin typeface="Lato"/>
                <a:ea typeface=""/>
              </a:rPr>
              <a:t>d. Pakiabot naman po ang ulam.</a:t>
            </a:r>
            <a:endParaRPr b="0" lang="en-PH" sz="1800" spc="-1" strike="noStrike">
              <a:latin typeface="Lato"/>
              <a:ea typeface=""/>
            </a:endParaRPr>
          </a:p>
          <a:p>
            <a:pPr>
              <a:lnSpc>
                <a:spcPct val="150000"/>
              </a:lnSpc>
              <a:buNone/>
            </a:pPr>
            <a:r>
              <a:rPr b="0" lang="en-PH" sz="1800" spc="-1" strike="noStrike">
                <a:latin typeface="Lato"/>
                <a:ea typeface=""/>
              </a:rPr>
              <a:t>e. Tuloy po kayo. Tatawagin ko lang</a:t>
            </a:r>
            <a:endParaRPr b="0" lang="en-PH" sz="1800" spc="-1" strike="noStrike">
              <a:latin typeface="Lato"/>
              <a:ea typeface=""/>
            </a:endParaRPr>
          </a:p>
          <a:p>
            <a:pPr>
              <a:lnSpc>
                <a:spcPct val="150000"/>
              </a:lnSpc>
              <a:buNone/>
            </a:pPr>
            <a:r>
              <a:rPr b="0" lang="en-PH" sz="1800" spc="-1" strike="noStrike">
                <a:latin typeface="Lato"/>
                <a:ea typeface=""/>
              </a:rPr>
              <a:t>     </a:t>
            </a:r>
            <a:r>
              <a:rPr b="0" lang="en-PH" sz="1800" spc="-1" strike="noStrike">
                <a:latin typeface="Lato"/>
                <a:ea typeface=""/>
              </a:rPr>
              <a:t>po si Kuya.</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60000" y="2880000"/>
            <a:ext cx="12180600" cy="627840"/>
          </a:xfrm>
          <a:prstGeom prst="rect">
            <a:avLst/>
          </a:prstGeom>
          <a:noFill/>
          <a:ln w="0">
            <a:noFill/>
          </a:ln>
        </p:spPr>
        <p:style>
          <a:lnRef idx="0"/>
          <a:fillRef idx="0"/>
          <a:effectRef idx="0"/>
          <a:fontRef idx="minor"/>
        </p:style>
      </p:sp>
      <p:sp>
        <p:nvSpPr>
          <p:cNvPr id="145" name=""/>
          <p:cNvSpPr/>
          <p:nvPr/>
        </p:nvSpPr>
        <p:spPr>
          <a:xfrm>
            <a:off x="540000" y="3240000"/>
            <a:ext cx="10791360" cy="2511360"/>
          </a:xfrm>
          <a:prstGeom prst="rect">
            <a:avLst/>
          </a:prstGeom>
          <a:noFill/>
          <a:ln w="0">
            <a:noFill/>
          </a:ln>
        </p:spPr>
        <p:style>
          <a:lnRef idx="0"/>
          <a:fillRef idx="0"/>
          <a:effectRef idx="0"/>
          <a:fontRef idx="minor"/>
        </p:style>
      </p:sp>
      <p:sp>
        <p:nvSpPr>
          <p:cNvPr id="146" name="PlaceHolder 14"/>
          <p:cNvSpPr/>
          <p:nvPr/>
        </p:nvSpPr>
        <p:spPr>
          <a:xfrm>
            <a:off x="360000" y="548280"/>
            <a:ext cx="10976760" cy="708480"/>
          </a:xfrm>
          <a:prstGeom prst="rect">
            <a:avLst/>
          </a:prstGeom>
          <a:noFill/>
          <a:ln w="0">
            <a:noFill/>
          </a:ln>
        </p:spPr>
        <p:style>
          <a:lnRef idx="0"/>
          <a:fillRef idx="0"/>
          <a:effectRef idx="0"/>
          <a:fontRef idx="minor"/>
        </p:style>
      </p:sp>
      <p:sp>
        <p:nvSpPr>
          <p:cNvPr id="147" name="PlaceHolder 16"/>
          <p:cNvSpPr/>
          <p:nvPr/>
        </p:nvSpPr>
        <p:spPr>
          <a:xfrm>
            <a:off x="360000" y="-396000"/>
            <a:ext cx="10503000" cy="23328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
        <p:nvSpPr>
          <p:cNvPr id="148" name=""/>
          <p:cNvSpPr/>
          <p:nvPr/>
        </p:nvSpPr>
        <p:spPr>
          <a:xfrm>
            <a:off x="2160000" y="1800000"/>
            <a:ext cx="9898200" cy="26474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1. B</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D</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C</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2771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2023-03-29T14:58:17Z</dcterms:modified>
  <cp:revision>161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