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80" r:id="rId5"/>
    <p:sldId id="28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F0"/>
    <a:srgbClr val="0072BA"/>
    <a:srgbClr val="EE2F55"/>
    <a:srgbClr val="FFB914"/>
    <a:srgbClr val="FDD2B0"/>
    <a:srgbClr val="B8E4F9"/>
    <a:srgbClr val="005AAB"/>
    <a:srgbClr val="49AD42"/>
    <a:srgbClr val="77C466"/>
    <a:srgbClr val="9E7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Finding the Masses of Things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73F8-246B-554D-AE19-DB2CD5D4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We can use different things around us to measure masses.</a:t>
            </a:r>
          </a:p>
          <a:p>
            <a:pPr marL="0" indent="0">
              <a:buNone/>
            </a:pPr>
            <a:r>
              <a:rPr lang="en-PH" sz="2200" dirty="0"/>
              <a:t>Each thing we use stands for 1 unit.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notebook is as heavy as 4 marbles.</a:t>
            </a:r>
          </a:p>
          <a:p>
            <a:pPr marL="0" indent="0">
              <a:buNone/>
            </a:pPr>
            <a:r>
              <a:rPr lang="en-PH" sz="2200" dirty="0"/>
              <a:t>1 marble stands for 1 unit.</a:t>
            </a:r>
          </a:p>
          <a:p>
            <a:pPr marL="0" indent="0">
              <a:buNone/>
            </a:pPr>
            <a:r>
              <a:rPr lang="en-PH" sz="2200" dirty="0"/>
              <a:t>The mass of the notebook is about 4 units.</a:t>
            </a:r>
          </a:p>
          <a:p>
            <a:pPr marL="0" indent="0">
              <a:buNone/>
            </a:pPr>
            <a:endParaRPr lang="en-PH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8DEED-2276-ED40-8184-E11040FCB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04" y="1493520"/>
            <a:ext cx="2911908" cy="168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8A8B5-157E-D24C-9680-0884F32C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80" y="3850640"/>
            <a:ext cx="1742372" cy="221488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1FDB1E82-6D80-6541-84E3-98065D52F0EF}"/>
              </a:ext>
            </a:extLst>
          </p:cNvPr>
          <p:cNvSpPr/>
          <p:nvPr/>
        </p:nvSpPr>
        <p:spPr>
          <a:xfrm>
            <a:off x="7072390" y="2458720"/>
            <a:ext cx="3048000" cy="1442720"/>
          </a:xfrm>
          <a:prstGeom prst="wedgeEllipseCallout">
            <a:avLst>
              <a:gd name="adj1" fmla="val 47794"/>
              <a:gd name="adj2" fmla="val 4211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The notebook has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the same mass as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4 marbles.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418FB0-BC3A-AC4E-970D-BC36AF16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20" y="1014187"/>
            <a:ext cx="8696960" cy="1966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FAFD5F-CA9A-FE4A-AFA9-29EB5173962E}"/>
              </a:ext>
            </a:extLst>
          </p:cNvPr>
          <p:cNvSpPr txBox="1"/>
          <p:nvPr/>
        </p:nvSpPr>
        <p:spPr>
          <a:xfrm>
            <a:off x="1259840" y="3205480"/>
            <a:ext cx="3573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PH" sz="2200" dirty="0">
                <a:latin typeface="Lato" panose="020F0502020204030203" pitchFamily="34" charset="77"/>
              </a:rPr>
              <a:t>The notebook is as heavy as</a:t>
            </a:r>
          </a:p>
          <a:p>
            <a:pPr algn="just"/>
            <a:r>
              <a:rPr lang="en-PH" sz="2200" dirty="0">
                <a:latin typeface="Lato" panose="020F0502020204030203" pitchFamily="34" charset="77"/>
              </a:rPr>
              <a:t>5 clothes pegs.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E661C-CA55-4E48-B244-175B6654151A}"/>
              </a:ext>
            </a:extLst>
          </p:cNvPr>
          <p:cNvSpPr txBox="1"/>
          <p:nvPr/>
        </p:nvSpPr>
        <p:spPr>
          <a:xfrm>
            <a:off x="1259840" y="4307840"/>
            <a:ext cx="33393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1 peg stands for 1 unit.</a:t>
            </a:r>
          </a:p>
          <a:p>
            <a:r>
              <a:rPr lang="en-PH" sz="2200" dirty="0">
                <a:latin typeface="Lato" panose="020F0502020204030203" pitchFamily="34" charset="77"/>
              </a:rPr>
              <a:t>The mass of the notebook</a:t>
            </a:r>
          </a:p>
          <a:p>
            <a:r>
              <a:rPr lang="en-PH" sz="2200" dirty="0">
                <a:latin typeface="Lato" panose="020F0502020204030203" pitchFamily="34" charset="77"/>
              </a:rPr>
              <a:t>is about 5 units.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799E3-B6B2-2F43-B419-2575518A4DEA}"/>
              </a:ext>
            </a:extLst>
          </p:cNvPr>
          <p:cNvSpPr txBox="1"/>
          <p:nvPr/>
        </p:nvSpPr>
        <p:spPr>
          <a:xfrm>
            <a:off x="6993642" y="3135381"/>
            <a:ext cx="3573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The notebook is as heavy as</a:t>
            </a:r>
          </a:p>
          <a:p>
            <a:r>
              <a:rPr lang="en-PH" sz="2200" dirty="0">
                <a:latin typeface="Lato" panose="020F0502020204030203" pitchFamily="34" charset="77"/>
              </a:rPr>
              <a:t>3 cubes.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F4BAC-AD1D-F547-A831-985262290D27}"/>
              </a:ext>
            </a:extLst>
          </p:cNvPr>
          <p:cNvSpPr txBox="1"/>
          <p:nvPr/>
        </p:nvSpPr>
        <p:spPr>
          <a:xfrm>
            <a:off x="6993642" y="4237741"/>
            <a:ext cx="33393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200" dirty="0">
                <a:latin typeface="Lato" panose="020F0502020204030203" pitchFamily="34" charset="77"/>
              </a:rPr>
              <a:t>1 cube stands for 1 unit.</a:t>
            </a:r>
          </a:p>
          <a:p>
            <a:r>
              <a:rPr lang="en-PH" sz="2200" dirty="0">
                <a:latin typeface="Lato" panose="020F0502020204030203" pitchFamily="34" charset="77"/>
              </a:rPr>
              <a:t>The mass of the notebook</a:t>
            </a:r>
          </a:p>
          <a:p>
            <a:r>
              <a:rPr lang="en-PH" sz="2200" dirty="0">
                <a:latin typeface="Lato" panose="020F0502020204030203" pitchFamily="34" charset="77"/>
              </a:rPr>
              <a:t>is about 3 units.</a:t>
            </a:r>
          </a:p>
          <a:p>
            <a:endParaRPr lang="en-US" sz="22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70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116</Words>
  <Application>Microsoft Macintosh PowerPoint</Application>
  <PresentationFormat>Widescreen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1156</cp:revision>
  <cp:lastPrinted>2023-03-16T06:30:06Z</cp:lastPrinted>
  <dcterms:created xsi:type="dcterms:W3CDTF">2019-04-16T02:10:14Z</dcterms:created>
  <dcterms:modified xsi:type="dcterms:W3CDTF">2023-09-08T01:39:39Z</dcterms:modified>
</cp:coreProperties>
</file>