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4840" cy="684072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1720" cy="27817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7160" cy="384516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7160" cy="3668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4840" cy="6177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3280" cy="953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7360" cy="10173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46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9160" cy="33674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32000" y="2881080"/>
            <a:ext cx="80830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20000" y="1044000"/>
            <a:ext cx="10978560" cy="446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Prose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This is ordinary writing in literature that focuses on several elements and is written in paragraph forms. Prose could be fictional or nonfictional.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Poetry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Poetry is something that arouses a complete imaginative feeling. By choosing the appropriate language and selective words and arranging them in a manner that creates a proper pattern, a rhyme is produced. Poetry uses this to ensure meaning is presented in a creative manner.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6" name="TextBox 1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720000" y="1188000"/>
            <a:ext cx="10978560" cy="48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Key Differences Between Prose and Poetry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1.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Prose uses ordinary language and is direct, while poetry uses a creative one and is indirect.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2.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Prose contains paragraphs, while poetry includes lines and stanzas.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3.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The prose is utilitarian, which conveys a hidden moral, lesson, or idea. Conversely, poetry aims to       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delight or amuse the reader.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4.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There are no line breaks in prose unlike in poetry.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5.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Both could be summarized or paraphrased.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TextBox 2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720000" y="1224000"/>
            <a:ext cx="10978560" cy="48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In narrating a story, one of the parts of speech we commonly use to strengthen 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narration is the use of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adverbs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Adverbs are used to modify a verb, an adjective, or another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€Niâþ"/>
              </a:rPr>
              <a:t>adverb.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Types of Adverbs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Adverb of manner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describes the way in which an action or event happens; answers the question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“how?”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Each line in Klon’s pet tons contains syllables, and the whole line piece is perfectly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balanced.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TextBox 3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720000" y="1224000"/>
            <a:ext cx="10978560" cy="48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Types of Adverbs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Adverb of place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describes the location where the action or event happens; answers the question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“where ?”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He carefully collected soft fuzz below the banana leaves.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Adverb of time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describes the duration or the time when the action or event happens; answers 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question “when ?”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Someday, we will be the richest people in Asia.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2" name="TextBox 4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720000" y="1224000"/>
            <a:ext cx="10978560" cy="48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200000"/>
              </a:lnSpc>
              <a:spcBef>
                <a:spcPts val="1417"/>
              </a:spcBef>
              <a:spcAft>
                <a:spcPts val="141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Types of Adverbs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Adverb of degree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describes the extent to which an action or event happens; answers “how much ? ”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or “to what degree ?”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She answers the questions very well.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Adverb of frequency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describes the frequency of the occurrence of events or actions; answers the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questions “how often ?”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 always go to church.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spcBef>
                <a:spcPts val="567"/>
              </a:spcBef>
              <a:spcAft>
                <a:spcPts val="567"/>
              </a:spcAft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4" name="TextBox 5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720000" y="936000"/>
            <a:ext cx="10978560" cy="48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ACTIVITY: Choose the letter of the correct answer.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What part of speech modifies a verb or adjective?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adverb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noun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conjunction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pronoun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It is an adverb that tells the location of the event.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adverb of manner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adverb of place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adverb of time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adverb of frequency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An adverb that answers the questions “how often”.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adverb of manner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adverb of place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adverb of time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adverb of frequency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It is an adverb that tells the way in which something happens.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adverb of manner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adverb of place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adverb of time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adverb of frequency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Which is the adverb in the sentence, “She answers the questions very well.”?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answers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questions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she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very well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6" name="TextBox 6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720000" y="936000"/>
            <a:ext cx="10978560" cy="482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ANSWER: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What part of speech modifies a verb or adjective?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adverb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noun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conjunction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pronoun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It is an adverb that tells the location of the event.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adverb of manner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adverb of place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adverb of time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adverb of frequency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An adverb that answers the questions “how often”.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adverb of manner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adverb of place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adverb of time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adverb of frequency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It is an adverb that tells the way in which something happens.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adverb of manner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adverb of place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adverb of time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adverb of frequency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Which is the adverb in the sentence, “She answers the questions very well.”?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answers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questions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she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c9211e"/>
                </a:solidFill>
                <a:latin typeface="Lato"/>
                <a:ea typeface="DejaVu Sans"/>
              </a:rPr>
              <a:t>D. very well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TextBox 8"/>
          <p:cNvSpPr/>
          <p:nvPr/>
        </p:nvSpPr>
        <p:spPr>
          <a:xfrm>
            <a:off x="339840" y="181080"/>
            <a:ext cx="10423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Differences between Prose and Poetry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2023-07-10T18:31:19Z</dcterms:modified>
  <cp:revision>183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