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840" cy="68407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720" cy="2781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160" cy="3845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160" cy="366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840" cy="617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280" cy="953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360" cy="1017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160" cy="33674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30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Differences between Prose and 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20000" y="104400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Prose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is ordinary writing in literature that focuses on several elements and is written in paragraph forms. Prose could be fictional or nonfictional.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Poetry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Poetry is something that arouses a complete imaginative feeling. By choosing the appropriate language and selective words and arranging them in a manner that creates a proper pattern, a rhyme is produced. Poetry uses this to ensure meaning is presented in a creative manner.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Differences between Prose and 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720000" y="1188000"/>
            <a:ext cx="10978560" cy="48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Key Differences Between Prose and Poetry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Prose uses ordinary language and is direct, while poetry uses a creative one and is indirect.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Prose contains paragraphs, while poetry includes lines and stanzas.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3.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The prose is utilitarian, which conveys a hidden moral, lesson, or idea. Conversely, poetry aims to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delight or amuse the reader.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4.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There are no line breaks in prose unlike in poetry.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5.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Both could be summarized or paraphrased.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Differences between Prose and 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720000" y="1224000"/>
            <a:ext cx="10978560" cy="48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In narrating a story, one of the parts of speech we commonly use to strengthen the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narration is the use of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adverbs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Adverbs are used to modify a verb, an adjective, or another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iâþ"/>
              </a:rPr>
              <a:t>adverb.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Types of Adverbs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Adverb of manner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describes the way in which an action or event happens; answers the question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“how?”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Each line in Klon’s pet tons contains syllables, and the whole line piece is perfectly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balanced.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0" name="TextBox 3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Differences between Prose and 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720000" y="1224000"/>
            <a:ext cx="10978560" cy="48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Types of Adverbs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Adverb of place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describes the location where the action or event happens; answers the question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“where ?”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He carefully collected soft fuzz below the banana leaves.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Adverb of time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describes the duration or the time when the action or event happens; answers the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question “when ?”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Someday, we will be the richest people in Asia.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2" name="TextBox 4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Differences between Prose and 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720000" y="1224000"/>
            <a:ext cx="10978560" cy="48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Types of Adverbs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Adverb of degree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describes the extent to which an action or event happens; answers “how much ? ”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or “to what degree ?”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She answers the questions very well.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Adverb of frequency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describes the frequency of the occurrence of events or actions; answers the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questions “how often ?”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 always go to church.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TextBox 5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Differences between Prose and 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720000" y="936000"/>
            <a:ext cx="10978560" cy="48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ACTIVITY: Choose the letter of the correct answer.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What part of speech modifies a verb or adjective?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adverb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noun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conjunction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pronoun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It is an adverb that tells the location of the event.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adverb of manner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adverb of place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adverb of time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adverb of frequency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An adverb that answers the questions “how often”.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adverb of manner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adverb of place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adverb of time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adverb of frequency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It is an adverb that tells the way in which something happens.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adverb of manner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adverb of place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adverb of time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adverb of frequency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Which is the adverb in the sentence, “She answers the questions very well.”?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answers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questions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she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very well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6" name="TextBox 6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Differences between Prose and 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720000" y="936000"/>
            <a:ext cx="10978560" cy="48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What part of speech modifies a verb or adjective?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adverb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noun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conjunction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pronoun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It is an adverb that tells the location of the event.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adverb of manner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adverb of place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adverb of time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adverb of frequency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An adverb that answers the questions “how often”.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adverb of manner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adverb of place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adverb of time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adverb of frequency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It is an adverb that tells the way in which something happens.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adverb of manner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adverb of place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adverb of time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adverb of frequency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Which is the adverb in the sentence, “She answers the questions very well.”?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answers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questions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she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D. very well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TextBox 8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Differences between Prose and 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2023-07-10T18:31:19Z</dcterms:modified>
  <cp:revision>183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