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5280" cy="68511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2160" cy="27921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600" cy="38556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600" cy="3772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5280" cy="6282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720" cy="9637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800" cy="10278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50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600" cy="33778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83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Awiting-bayan at Kultura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9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Awiting-bayan at Kultura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344880" y="684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Awit sa Pagpapatulog ng Bata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hele o oyayi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awiting pampatulog ng bata.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 “Ili-ili Tulog Anay”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Awit sa Paggawa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Paksain ng mga awiting-bayan ang pang-araw-araw na gawain. Kung ano ang ginagawa ay gayon din ang inilalarawan ng nilalaman.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talindaw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awiting-bayan habang namamangka.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“Mama, mamang namamangka”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soliranin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para sa pagsasagwan o paggaod.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“Magtanim ay ‘Di Biro”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Awit sa Pag-ibig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kundiman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inaawit upang ipahayag ang pag-ibig sa taong minamahal.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“Pamulinawen,” “Dandansoy”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2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Awiting-bayan at Kultura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44880" y="1008000"/>
            <a:ext cx="11531520" cy="49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Awit sa Kasal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diona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awiting-bayan sa pagkakasal.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“Chu-ay”E. Awit sa Pakikidigma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kumintang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mas kilala na sa kasalukuyan bilang kundiman ay awitingbayan tungkol sa pag-ibig at karaniwang inaawit ng mga mandirigma.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"Mutya ng Pasig"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F.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Awit sa Patay o Pagdadalamhati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dung-aw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awiting-bayan para sa patay.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“Ay ama nga nageb-ebba. Dinak man kaasian aya.”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00000" y="725040"/>
            <a:ext cx="3849840" cy="534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0" name="PlaceHolder 6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Awiting-bayan at Kultura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" y="1188000"/>
            <a:ext cx="10975680" cy="474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Paano nakaaapekto ang mga kumbensiyon sa pagsulat ng awitin?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Ano-ano ang kumbensiyon sa pagbuo ng awitin?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_______________________________________________________________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/>
          </p:nvPr>
        </p:nvSpPr>
        <p:spPr>
          <a:xfrm>
            <a:off x="324000" y="935640"/>
            <a:ext cx="11575800" cy="4287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Bahagi na ng pamumuhay ng tao ang musika at nagsisilbi rin itong repleksiyon ng kultura at tradisyon ng mga Pilipino hanggang sa kasalukuyan.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Oyayi o hele; kundiman; soliranin; talindaw; kumintang; dung-aw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3"/>
          <p:cNvSpPr/>
          <p:nvPr/>
        </p:nvSpPr>
        <p:spPr>
          <a:xfrm>
            <a:off x="36000" y="36000"/>
            <a:ext cx="10254600" cy="89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Awiting-bayan at Kultura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2023-07-11T17:23:17Z</dcterms:modified>
  <cp:revision>108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