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1680" cy="68475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8560" cy="27885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4000" cy="38520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4000" cy="3736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1680" cy="6246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0120" cy="9601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4200" cy="10242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1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2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6000" cy="33742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992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LIHAM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276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3520" cy="25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1440" y="2196000"/>
            <a:ext cx="10437480" cy="7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liham ay isang pasulat na paraan ng komunikasyon o pahayag ng isang mensahe. Ang liham ay isang uri ng komunikasyon o mensahe sa pinagsusulatan o pinadadalhan nito. Ito ay maikli, malinaw, magalang, pormal, at tuwiran ang paglalahad. May mga bahaging sinusunod sa pagsulat nito.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93400" y="3960"/>
            <a:ext cx="10505160" cy="23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LIHAM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276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3520" cy="25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540000" y="1701000"/>
            <a:ext cx="10979640" cy="7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Pamuhatan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address ng sumulat: numero, kalye, lungsod, at petsa kung kailan isinulat ang liham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Patunguhan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buong pangalan ng sinulatan, katungkulan, departamento/ahensiyang kinabibilangan,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at kung saan ito matatagpuan (daan at lungsod)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Bating Panimula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pagbati sa taong sinusulatan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Nilalaman o Katawan ng Liham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layon o dahilan ng pagsulat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Pangwakas na Pananalita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paghiling sa pakikipag-ugnayan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Bating Pangwakas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bating pasasalamat ng sumulat ng liham</a:t>
            </a:r>
            <a:endParaRPr b="0" lang="en-PH" sz="1800" spc="-1" strike="noStrike">
              <a:latin typeface="Arial"/>
            </a:endParaRPr>
          </a:p>
          <a:p>
            <a:pPr marL="720000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Lagda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pangalan at pirma ng sumulat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94480" y="-634320"/>
            <a:ext cx="10505160" cy="23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MGA BAHAGI NG LIHAM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/>
          <p:nvPr/>
        </p:nvSpPr>
        <p:spPr>
          <a:xfrm>
            <a:off x="1523880" y="1799640"/>
            <a:ext cx="9133560" cy="23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"/>
          <p:cNvSpPr/>
          <p:nvPr/>
        </p:nvSpPr>
        <p:spPr>
          <a:xfrm>
            <a:off x="-360000" y="2880000"/>
            <a:ext cx="1218276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/>
          <p:nvPr/>
        </p:nvSpPr>
        <p:spPr>
          <a:xfrm>
            <a:off x="540000" y="3240000"/>
            <a:ext cx="10793520" cy="25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PlaceHolder 10"/>
          <p:cNvSpPr/>
          <p:nvPr/>
        </p:nvSpPr>
        <p:spPr>
          <a:xfrm>
            <a:off x="360000" y="548280"/>
            <a:ext cx="10978920" cy="7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PlaceHolder 11"/>
          <p:cNvSpPr/>
          <p:nvPr/>
        </p:nvSpPr>
        <p:spPr>
          <a:xfrm>
            <a:off x="180000" y="-754560"/>
            <a:ext cx="10505160" cy="23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kung ano ang ipinahahayag ng mga pangungusap. Piliin ang iyong sagot sa loob ng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 kahon. Isulat ang sagot sa iyong kuwaderno.  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38" name=""/>
          <p:cNvGraphicFramePr/>
          <p:nvPr/>
        </p:nvGraphicFramePr>
        <p:xfrm>
          <a:off x="3326760" y="1373400"/>
          <a:ext cx="5399640" cy="1006920"/>
        </p:xfrm>
        <a:graphic>
          <a:graphicData uri="http://schemas.openxmlformats.org/drawingml/2006/table">
            <a:tbl>
              <a:tblPr/>
              <a:tblGrid>
                <a:gridCol w="5400000"/>
              </a:tblGrid>
              <a:tr h="1007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Liham                    Lagda                    Pamuhatan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2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Patunguhan           Bating Pangwakas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200000"/>
                        </a:lnSpc>
                        <a:buNone/>
                      </a:pP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9" name=""/>
          <p:cNvSpPr/>
          <p:nvPr/>
        </p:nvSpPr>
        <p:spPr>
          <a:xfrm>
            <a:off x="720000" y="3060000"/>
            <a:ext cx="10619640" cy="25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1. Buong pangalan ng sinulatan, katungkulan, departamento/ahensiyang kinabibilangan, at kung saan ito          matatagpuan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2. Pangalan at pirma ng sumulat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3. Address ng sumulat: numero, kalye, lungsod, at petsa kung kailan isinulat ang liham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4. Bating pasasalamat ng sumulat ng liham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5. Isang pasulat na paraan ng komunikasyon o pahayag ng isang mensahe.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-360000" y="2880000"/>
            <a:ext cx="12182760" cy="63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540000" y="3240000"/>
            <a:ext cx="10793520" cy="251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PlaceHolder 14"/>
          <p:cNvSpPr/>
          <p:nvPr/>
        </p:nvSpPr>
        <p:spPr>
          <a:xfrm>
            <a:off x="360000" y="548280"/>
            <a:ext cx="10978920" cy="7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PlaceHolder 16"/>
          <p:cNvSpPr/>
          <p:nvPr/>
        </p:nvSpPr>
        <p:spPr>
          <a:xfrm>
            <a:off x="294840" y="5040"/>
            <a:ext cx="10505160" cy="233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1800360" y="1800000"/>
            <a:ext cx="8099640" cy="26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Arial"/>
              </a:rPr>
              <a:t>1. Patunguhan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Arial"/>
              </a:rPr>
              <a:t>2. Lagda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Arial"/>
              </a:rPr>
              <a:t>3. Pamuhatan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Arial"/>
              </a:rPr>
              <a:t>4. Bating Pangwakas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Arial"/>
              </a:rPr>
              <a:t>5. Liham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2023-07-11T08:08:15Z</dcterms:modified>
  <cp:revision>124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