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png" ContentType="image/png"/>
  <Default Extension="jpeg" ContentType="image/jpeg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_rels/.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_rels/slideMaster3.xml.rels" ContentType="application/vnd.openxmlformats-package.relationships+xml"/>
  <Override PartName="/ppt/slideMasters/_rels/slideMaster1.xml.rels" ContentType="application/vnd.openxmlformats-package.relationships+xml"/>
  <Override PartName="/ppt/slideMasters/_rels/slideMaster2.xml.rels" ContentType="application/vnd.openxmlformats-package.relationships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_rels/presentation.xml.rels" ContentType="application/vnd.openxmlformats-package.relationships+xml"/>
  <Override PartName="/ppt/media/image1.png" ContentType="image/png"/>
  <Override PartName="/ppt/media/image2.png" ContentType="image/png"/>
  <Override PartName="/ppt/media/image3.png" ContentType="image/png"/>
  <Override PartName="/ppt/media/image4.png" ContentType="image/png"/>
  <Override PartName="/ppt/media/image5.png" ContentType="image/png"/>
  <Override PartName="/ppt/presProps.xml" ContentType="application/vnd.openxmlformats-officedocument.presentationml.presProps+xml"/>
  <Override PartName="/ppt/slideLayouts/slideLayout19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_rels/slideLayout34.xml.rels" ContentType="application/vnd.openxmlformats-package.relationships+xml"/>
  <Override PartName="/ppt/slideLayouts/_rels/slideLayout33.xml.rels" ContentType="application/vnd.openxmlformats-package.relationships+xml"/>
  <Override PartName="/ppt/slideLayouts/_rels/slideLayout9.xml.rels" ContentType="application/vnd.openxmlformats-package.relationships+xml"/>
  <Override PartName="/ppt/slideLayouts/_rels/slideLayout32.xml.rels" ContentType="application/vnd.openxmlformats-package.relationships+xml"/>
  <Override PartName="/ppt/slideLayouts/_rels/slideLayout21.xml.rels" ContentType="application/vnd.openxmlformats-package.relationships+xml"/>
  <Override PartName="/ppt/slideLayouts/_rels/slideLayout24.xml.rels" ContentType="application/vnd.openxmlformats-package.relationships+xml"/>
  <Override PartName="/ppt/slideLayouts/_rels/slideLayout16.xml.rels" ContentType="application/vnd.openxmlformats-package.relationships+xml"/>
  <Override PartName="/ppt/slideLayouts/_rels/slideLayout31.xml.rels" ContentType="application/vnd.openxmlformats-package.relationships+xml"/>
  <Override PartName="/ppt/slideLayouts/_rels/slideLayout20.xml.rels" ContentType="application/vnd.openxmlformats-package.relationships+xml"/>
  <Override PartName="/ppt/slideLayouts/_rels/slideLayout23.xml.rels" ContentType="application/vnd.openxmlformats-package.relationships+xml"/>
  <Override PartName="/ppt/slideLayouts/_rels/slideLayout15.xml.rels" ContentType="application/vnd.openxmlformats-package.relationships+xml"/>
  <Override PartName="/ppt/slideLayouts/_rels/slideLayout30.xml.rels" ContentType="application/vnd.openxmlformats-package.relationships+xml"/>
  <Override PartName="/ppt/slideLayouts/_rels/slideLayout29.xml.rels" ContentType="application/vnd.openxmlformats-package.relationships+xml"/>
  <Override PartName="/ppt/slideLayouts/_rels/slideLayout22.xml.rels" ContentType="application/vnd.openxmlformats-package.relationships+xml"/>
  <Override PartName="/ppt/slideLayouts/_rels/slideLayout14.xml.rels" ContentType="application/vnd.openxmlformats-package.relationships+xml"/>
  <Override PartName="/ppt/slideLayouts/_rels/slideLayout28.xml.rels" ContentType="application/vnd.openxmlformats-package.relationships+xml"/>
  <Override PartName="/ppt/slideLayouts/_rels/slideLayout36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6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27.xml.rels" ContentType="application/vnd.openxmlformats-package.relationships+xml"/>
  <Override PartName="/ppt/slideLayouts/_rels/slideLayout13.xml.rels" ContentType="application/vnd.openxmlformats-package.relationships+xml"/>
  <Override PartName="/ppt/slideLayouts/_rels/slideLayout35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8.xml.rels" ContentType="application/vnd.openxmlformats-package.relationships+xml"/>
  <Override PartName="/ppt/slideLayouts/_rels/slideLayout1.xml.rels" ContentType="application/vnd.openxmlformats-package.relationships+xml"/>
  <Override PartName="/ppt/slideLayouts/_rels/slideLayout12.xml.rels" ContentType="application/vnd.openxmlformats-package.relationships+xml"/>
  <Override PartName="/ppt/slideLayouts/_rels/slideLayout19.xml.rels" ContentType="application/vnd.openxmlformats-package.relationships+xml"/>
  <Override PartName="/ppt/slideLayouts/_rels/slideLayout25.xml.rels" ContentType="application/vnd.openxmlformats-package.relationships+xml"/>
  <Override PartName="/ppt/slideLayouts/_rels/slideLayout10.xml.rels" ContentType="application/vnd.openxmlformats-package.relationships+xml"/>
  <Override PartName="/ppt/slideLayouts/_rels/slideLayout17.xml.rels" ContentType="application/vnd.openxmlformats-package.relationships+xml"/>
  <Override PartName="/ppt/slideLayouts/_rels/slideLayout26.xml.rels" ContentType="application/vnd.openxmlformats-package.relationships+xml"/>
  <Override PartName="/ppt/slideLayouts/_rels/slideLayout18.xml.rels" ContentType="application/vnd.openxmlformats-package.relationships+xml"/>
  <Override PartName="/ppt/slideLayouts/_rels/slideLayout11.xml.rels" ContentType="application/vnd.openxmlformats-package.relationships+xml"/>
  <Override PartName="/ppt/slideLayouts/slideLayout5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_rels/slide3.xml.rels" ContentType="application/vnd.openxmlformats-package.relationships+xml"/>
  <Override PartName="/ppt/slides/_rels/slide2.xml.rels" ContentType="application/vnd.openxmlformats-package.relationships+xml"/>
  <Override PartName="/ppt/slides/_rels/slide1.xml.rels" ContentType="application/vnd.openxmlformats-package.relationships+xml"/>
  <Override PartName="/ppt/slides/_rels/slide4.xml.rels" ContentType="application/vnd.openxmlformats-package.relationships+xml"/>
  <Override PartName="/ppt/slides/_rels/slide5.xml.rels" ContentType="application/vnd.openxmlformats-package.relationships+xml"/>
  <Override PartName="/ppt/slides/_rels/slide6.xml.rels" ContentType="application/vnd.openxmlformats-package.relationships+xml"/>
  <Override PartName="/ppt/slides/_rels/slide7.xml.rels" ContentType="application/vnd.openxmlformats-package.relationships+xml"/>
  <Override PartName="/ppt/slides/slide7.xml" ContentType="application/vnd.openxmlformats-officedocument.presentationml.slide+xml"/>
</Types>
</file>

<file path=_rels/.rels><?xml version="1.0" encoding="UTF-8"?>
<Relationships xmlns="http://schemas.openxmlformats.org/package/2006/relationships"><Relationship Id="rId1" Type="http://schemas.openxmlformats.org/officedocument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custom-properties" Target="docProps/custom.xml"/><Relationship Id="rId4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  <p:sldMasterId id="2147483661" r:id="rId3"/>
    <p:sldMasterId id="2147483674" r:id="rId4"/>
  </p:sld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</p:sldIdLst>
  <p:sldSz cx="12192000" cy="6858000"/>
  <p:notesSz cx="7772400" cy="10058400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/>
</p:presentationPr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Master" Target="slideMasters/slideMaster2.xml"/><Relationship Id="rId4" Type="http://schemas.openxmlformats.org/officeDocument/2006/relationships/slideMaster" Target="slideMasters/slideMaster3.xml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Relationship Id="rId9" Type="http://schemas.openxmlformats.org/officeDocument/2006/relationships/slide" Target="slides/slide5.xml"/><Relationship Id="rId10" Type="http://schemas.openxmlformats.org/officeDocument/2006/relationships/slide" Target="slides/slide6.xml"/><Relationship Id="rId11" Type="http://schemas.openxmlformats.org/officeDocument/2006/relationships/slide" Target="slides/slide7.xml"/><Relationship Id="rId12" Type="http://schemas.openxmlformats.org/officeDocument/2006/relationships/presProps" Target="presProps.xml"/>
</Relationship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2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3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28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29" name="PlaceHolder 3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31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32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33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34" name="PlaceHolder 5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36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37" name="PlaceHolder 3"/>
          <p:cNvSpPr>
            <a:spLocks noGrp="1"/>
          </p:cNvSpPr>
          <p:nvPr>
            <p:ph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38" name="PlaceHolder 4"/>
          <p:cNvSpPr>
            <a:spLocks noGrp="1"/>
          </p:cNvSpPr>
          <p:nvPr>
            <p:ph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39" name="PlaceHolder 5"/>
          <p:cNvSpPr>
            <a:spLocks noGrp="1"/>
          </p:cNvSpPr>
          <p:nvPr>
            <p:ph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40" name="PlaceHolder 6"/>
          <p:cNvSpPr>
            <a:spLocks noGrp="1"/>
          </p:cNvSpPr>
          <p:nvPr>
            <p:ph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41" name="PlaceHolder 7"/>
          <p:cNvSpPr>
            <a:spLocks noGrp="1"/>
          </p:cNvSpPr>
          <p:nvPr>
            <p:ph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1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50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1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52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1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54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55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1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</p:spTree>
  </p:cSld>
</p:sldLayout>
</file>

<file path=ppt/slideLayouts/slideLayout1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PlaceHolder 1"/>
          <p:cNvSpPr>
            <a:spLocks noGrp="1"/>
          </p:cNvSpPr>
          <p:nvPr>
            <p:ph type="subTitle"/>
          </p:nvPr>
        </p:nvSpPr>
        <p:spPr>
          <a:xfrm>
            <a:off x="609480" y="273600"/>
            <a:ext cx="10972440" cy="5307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1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59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60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61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7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2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63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64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65" name="PlaceHolder 4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2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67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68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69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2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71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72" name="PlaceHolder 3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2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74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75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76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77" name="PlaceHolder 5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2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79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80" name="PlaceHolder 3"/>
          <p:cNvSpPr>
            <a:spLocks noGrp="1"/>
          </p:cNvSpPr>
          <p:nvPr>
            <p:ph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81" name="PlaceHolder 4"/>
          <p:cNvSpPr>
            <a:spLocks noGrp="1"/>
          </p:cNvSpPr>
          <p:nvPr>
            <p:ph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82" name="PlaceHolder 5"/>
          <p:cNvSpPr>
            <a:spLocks noGrp="1"/>
          </p:cNvSpPr>
          <p:nvPr>
            <p:ph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83" name="PlaceHolder 6"/>
          <p:cNvSpPr>
            <a:spLocks noGrp="1"/>
          </p:cNvSpPr>
          <p:nvPr>
            <p:ph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84" name="PlaceHolder 7"/>
          <p:cNvSpPr>
            <a:spLocks noGrp="1"/>
          </p:cNvSpPr>
          <p:nvPr>
            <p:ph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2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2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89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2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91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2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93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94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2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9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3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PlaceHolder 1"/>
          <p:cNvSpPr>
            <a:spLocks noGrp="1"/>
          </p:cNvSpPr>
          <p:nvPr>
            <p:ph type="subTitle"/>
          </p:nvPr>
        </p:nvSpPr>
        <p:spPr>
          <a:xfrm>
            <a:off x="609480" y="273600"/>
            <a:ext cx="10972440" cy="5307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3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98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99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100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3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102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103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104" name="PlaceHolder 4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3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106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107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108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3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110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111" name="PlaceHolder 3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3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113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114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115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116" name="PlaceHolder 5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3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118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119" name="PlaceHolder 3"/>
          <p:cNvSpPr>
            <a:spLocks noGrp="1"/>
          </p:cNvSpPr>
          <p:nvPr>
            <p:ph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120" name="PlaceHolder 4"/>
          <p:cNvSpPr>
            <a:spLocks noGrp="1"/>
          </p:cNvSpPr>
          <p:nvPr>
            <p:ph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121" name="PlaceHolder 5"/>
          <p:cNvSpPr>
            <a:spLocks noGrp="1"/>
          </p:cNvSpPr>
          <p:nvPr>
            <p:ph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122" name="PlaceHolder 6"/>
          <p:cNvSpPr>
            <a:spLocks noGrp="1"/>
          </p:cNvSpPr>
          <p:nvPr>
            <p:ph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123" name="PlaceHolder 7"/>
          <p:cNvSpPr>
            <a:spLocks noGrp="1"/>
          </p:cNvSpPr>
          <p:nvPr>
            <p:ph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11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12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subTitle"/>
          </p:nvPr>
        </p:nvSpPr>
        <p:spPr>
          <a:xfrm>
            <a:off x="609480" y="273600"/>
            <a:ext cx="10972440" cy="5307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16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17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18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20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21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22" name="PlaceHolder 4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24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25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26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slideLayout" Target="../slideLayouts/slideLayout1.xml"/><Relationship Id="rId5" Type="http://schemas.openxmlformats.org/officeDocument/2006/relationships/slideLayout" Target="../slideLayouts/slideLayout2.xml"/><Relationship Id="rId6" Type="http://schemas.openxmlformats.org/officeDocument/2006/relationships/slideLayout" Target="../slideLayouts/slideLayout3.xml"/><Relationship Id="rId7" Type="http://schemas.openxmlformats.org/officeDocument/2006/relationships/slideLayout" Target="../slideLayouts/slideLayout4.xml"/><Relationship Id="rId8" Type="http://schemas.openxmlformats.org/officeDocument/2006/relationships/slideLayout" Target="../slideLayouts/slideLayout5.xml"/><Relationship Id="rId9" Type="http://schemas.openxmlformats.org/officeDocument/2006/relationships/slideLayout" Target="../slideLayouts/slideLayout6.xml"/><Relationship Id="rId10" Type="http://schemas.openxmlformats.org/officeDocument/2006/relationships/slideLayout" Target="../slideLayouts/slideLayout7.xml"/><Relationship Id="rId11" Type="http://schemas.openxmlformats.org/officeDocument/2006/relationships/slideLayout" Target="../slideLayouts/slideLayout8.xml"/><Relationship Id="rId12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0.xml"/><Relationship Id="rId14" Type="http://schemas.openxmlformats.org/officeDocument/2006/relationships/slideLayout" Target="../slideLayouts/slideLayout11.xml"/><Relationship Id="rId15" Type="http://schemas.openxmlformats.org/officeDocument/2006/relationships/slideLayout" Target="../slideLayouts/slideLayout12.xml"/>
</Relationships>
</file>

<file path=ppt/slideMasters/_rels/slideMaster2.xml.rels><?xml version="1.0" encoding="UTF-8"?>
<Relationships xmlns="http://schemas.openxmlformats.org/package/2006/relationships"><Relationship Id="rId1" Type="http://schemas.openxmlformats.org/officeDocument/2006/relationships/theme" Target="../theme/theme2.xml"/><Relationship Id="rId2" Type="http://schemas.openxmlformats.org/officeDocument/2006/relationships/image" Target="../media/image3.png"/><Relationship Id="rId3" Type="http://schemas.openxmlformats.org/officeDocument/2006/relationships/image" Target="../media/image4.png"/><Relationship Id="rId4" Type="http://schemas.openxmlformats.org/officeDocument/2006/relationships/slideLayout" Target="../slideLayouts/slideLayout13.xml"/><Relationship Id="rId5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6.xml"/><Relationship Id="rId8" Type="http://schemas.openxmlformats.org/officeDocument/2006/relationships/slideLayout" Target="../slideLayouts/slideLayout17.xml"/><Relationship Id="rId9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1.xml"/><Relationship Id="rId13" Type="http://schemas.openxmlformats.org/officeDocument/2006/relationships/slideLayout" Target="../slideLayouts/slideLayout22.xml"/><Relationship Id="rId14" Type="http://schemas.openxmlformats.org/officeDocument/2006/relationships/slideLayout" Target="../slideLayouts/slideLayout23.xml"/><Relationship Id="rId15" Type="http://schemas.openxmlformats.org/officeDocument/2006/relationships/slideLayout" Target="../slideLayouts/slideLayout24.xml"/>
</Relationships>
</file>

<file path=ppt/slideMasters/_rels/slideMaster3.xml.rels><?xml version="1.0" encoding="UTF-8"?>
<Relationships xmlns="http://schemas.openxmlformats.org/package/2006/relationships"><Relationship Id="rId1" Type="http://schemas.openxmlformats.org/officeDocument/2006/relationships/theme" Target="../theme/theme3.xml"/><Relationship Id="rId2" Type="http://schemas.openxmlformats.org/officeDocument/2006/relationships/image" Target="../media/image5.png"/><Relationship Id="rId3" Type="http://schemas.openxmlformats.org/officeDocument/2006/relationships/slideLayout" Target="../slideLayouts/slideLayout25.xml"/><Relationship Id="rId4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7.xml"/><Relationship Id="rId6" Type="http://schemas.openxmlformats.org/officeDocument/2006/relationships/slideLayout" Target="../slideLayouts/slideLayout28.xml"/><Relationship Id="rId7" Type="http://schemas.openxmlformats.org/officeDocument/2006/relationships/slideLayout" Target="../slideLayouts/slideLayout29.xml"/><Relationship Id="rId8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32.xml"/><Relationship Id="rId11" Type="http://schemas.openxmlformats.org/officeDocument/2006/relationships/slideLayout" Target="../slideLayouts/slideLayout33.xml"/><Relationship Id="rId12" Type="http://schemas.openxmlformats.org/officeDocument/2006/relationships/slideLayout" Target="../slideLayouts/slideLayout34.xml"/><Relationship Id="rId13" Type="http://schemas.openxmlformats.org/officeDocument/2006/relationships/slideLayout" Target="../slideLayouts/slideLayout35.xml"/><Relationship Id="rId14" Type="http://schemas.openxmlformats.org/officeDocument/2006/relationships/slideLayout" Target="../slideLayouts/slideLayout36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 rotWithShape="0">
          <a:blip r:embed="rId2"/>
          <a:stretch/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0" name="Rectangle 6"/>
          <p:cNvSpPr/>
          <p:nvPr/>
        </p:nvSpPr>
        <p:spPr>
          <a:xfrm>
            <a:off x="360" y="360"/>
            <a:ext cx="12169080" cy="6835320"/>
          </a:xfrm>
          <a:prstGeom prst="rect">
            <a:avLst/>
          </a:prstGeom>
          <a:solidFill>
            <a:srgbClr val="ffffff"/>
          </a:solidFill>
          <a:ln w="12600">
            <a:noFill/>
          </a:ln>
        </p:spPr>
        <p:style>
          <a:lnRef idx="0"/>
          <a:fillRef idx="0"/>
          <a:effectRef idx="0"/>
          <a:fontRef idx="minor"/>
        </p:style>
      </p:sp>
      <p:pic>
        <p:nvPicPr>
          <p:cNvPr id="1" name="Picture 4" descr=""/>
          <p:cNvPicPr/>
          <p:nvPr/>
        </p:nvPicPr>
        <p:blipFill>
          <a:blip r:embed="rId3"/>
          <a:stretch/>
        </p:blipFill>
        <p:spPr>
          <a:xfrm>
            <a:off x="332280" y="1800360"/>
            <a:ext cx="2775960" cy="2775960"/>
          </a:xfrm>
          <a:prstGeom prst="rect">
            <a:avLst/>
          </a:prstGeom>
          <a:ln w="0">
            <a:noFill/>
          </a:ln>
        </p:spPr>
      </p:pic>
      <p:sp>
        <p:nvSpPr>
          <p:cNvPr id="2" name="Rectangle 5"/>
          <p:cNvSpPr/>
          <p:nvPr/>
        </p:nvSpPr>
        <p:spPr>
          <a:xfrm>
            <a:off x="3487320" y="1474920"/>
            <a:ext cx="8681400" cy="3838680"/>
          </a:xfrm>
          <a:prstGeom prst="rect">
            <a:avLst/>
          </a:prstGeom>
          <a:solidFill>
            <a:srgbClr val="9c0000"/>
          </a:solidFill>
          <a:ln w="1260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3" name="Rectangle 8"/>
          <p:cNvSpPr/>
          <p:nvPr/>
        </p:nvSpPr>
        <p:spPr>
          <a:xfrm>
            <a:off x="3487320" y="5337360"/>
            <a:ext cx="8681400" cy="360720"/>
          </a:xfrm>
          <a:prstGeom prst="rect">
            <a:avLst/>
          </a:prstGeom>
          <a:gradFill rotWithShape="0">
            <a:gsLst>
              <a:gs pos="0">
                <a:srgbClr val="c00000"/>
              </a:gs>
              <a:gs pos="100000">
                <a:srgbClr val="e9bf0e">
                  <a:alpha val="83137"/>
                </a:srgbClr>
              </a:gs>
            </a:gsLst>
            <a:lin ang="0"/>
          </a:gradFill>
          <a:ln w="1260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4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r>
              <a:rPr b="0" lang="en-PH" sz="4400" spc="-1" strike="noStrike">
                <a:latin typeface="Arial"/>
              </a:rPr>
              <a:t>Click to edit the title text format</a:t>
            </a:r>
            <a:endParaRPr b="0" lang="en-PH" sz="4400" spc="-1" strike="noStrike">
              <a:latin typeface="Arial"/>
            </a:endParaRPr>
          </a:p>
        </p:txBody>
      </p:sp>
      <p:sp>
        <p:nvSpPr>
          <p:cNvPr id="5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PH" sz="3200" spc="-1" strike="noStrike">
                <a:latin typeface="Arial"/>
              </a:rPr>
              <a:t>Click to edit the outline text format</a:t>
            </a:r>
            <a:endParaRPr b="0" lang="en-PH" sz="3200" spc="-1" strike="noStrike"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PH" sz="2800" spc="-1" strike="noStrike">
                <a:latin typeface="Arial"/>
              </a:rPr>
              <a:t>Second Outline Level</a:t>
            </a:r>
            <a:endParaRPr b="0" lang="en-PH" sz="2800" spc="-1" strike="noStrike"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PH" sz="2400" spc="-1" strike="noStrike">
                <a:latin typeface="Arial"/>
              </a:rPr>
              <a:t>Third Outline Level</a:t>
            </a:r>
            <a:endParaRPr b="0" lang="en-PH" sz="2400" spc="-1" strike="noStrike"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PH" sz="2000" spc="-1" strike="noStrike">
                <a:latin typeface="Arial"/>
              </a:rPr>
              <a:t>Fourth Outline Level</a:t>
            </a:r>
            <a:endParaRPr b="0" lang="en-PH" sz="2000" spc="-1" strike="noStrike"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PH" sz="2000" spc="-1" strike="noStrike">
                <a:latin typeface="Arial"/>
              </a:rPr>
              <a:t>Fifth Outline Level</a:t>
            </a:r>
            <a:endParaRPr b="0" lang="en-PH" sz="2000" spc="-1" strike="noStrike"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PH" sz="2000" spc="-1" strike="noStrike">
                <a:latin typeface="Arial"/>
              </a:rPr>
              <a:t>Sixth Outline Level</a:t>
            </a:r>
            <a:endParaRPr b="0" lang="en-PH" sz="2000" spc="-1" strike="noStrike"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PH" sz="2000" spc="-1" strike="noStrike">
                <a:latin typeface="Arial"/>
              </a:rPr>
              <a:t>Seventh Outline Level</a:t>
            </a:r>
            <a:endParaRPr b="0" lang="en-PH" sz="2000" spc="-1" strike="noStrike"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49" r:id="rId4"/>
    <p:sldLayoutId id="2147483650" r:id="rId5"/>
    <p:sldLayoutId id="2147483651" r:id="rId6"/>
    <p:sldLayoutId id="2147483652" r:id="rId7"/>
    <p:sldLayoutId id="2147483653" r:id="rId8"/>
    <p:sldLayoutId id="2147483654" r:id="rId9"/>
    <p:sldLayoutId id="2147483655" r:id="rId10"/>
    <p:sldLayoutId id="2147483656" r:id="rId11"/>
    <p:sldLayoutId id="2147483657" r:id="rId12"/>
    <p:sldLayoutId id="2147483658" r:id="rId13"/>
    <p:sldLayoutId id="2147483659" r:id="rId14"/>
    <p:sldLayoutId id="2147483660" r:id="rId15"/>
  </p:sldLayoutIdLst>
</p:sldMaster>
</file>

<file path=ppt/slideMasters/slideMaster2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" name="Picture 18" descr=""/>
          <p:cNvPicPr/>
          <p:nvPr/>
        </p:nvPicPr>
        <p:blipFill>
          <a:blip r:embed="rId2"/>
          <a:stretch/>
        </p:blipFill>
        <p:spPr>
          <a:xfrm>
            <a:off x="0" y="6242400"/>
            <a:ext cx="12169080" cy="612000"/>
          </a:xfrm>
          <a:prstGeom prst="rect">
            <a:avLst/>
          </a:prstGeom>
          <a:ln w="0">
            <a:noFill/>
          </a:ln>
        </p:spPr>
      </p:pic>
      <p:sp>
        <p:nvSpPr>
          <p:cNvPr id="43" name="Rectangle 7"/>
          <p:cNvSpPr/>
          <p:nvPr/>
        </p:nvSpPr>
        <p:spPr>
          <a:xfrm>
            <a:off x="10868400" y="360"/>
            <a:ext cx="947880" cy="947160"/>
          </a:xfrm>
          <a:prstGeom prst="rect">
            <a:avLst/>
          </a:prstGeom>
          <a:solidFill>
            <a:srgbClr val="9c0000"/>
          </a:solidFill>
          <a:ln w="12600">
            <a:noFill/>
          </a:ln>
        </p:spPr>
        <p:style>
          <a:lnRef idx="0"/>
          <a:fillRef idx="0"/>
          <a:effectRef idx="0"/>
          <a:fontRef idx="minor"/>
        </p:style>
      </p:sp>
      <p:pic>
        <p:nvPicPr>
          <p:cNvPr id="44" name="Picture 10" descr=""/>
          <p:cNvPicPr/>
          <p:nvPr/>
        </p:nvPicPr>
        <p:blipFill>
          <a:blip r:embed="rId3"/>
          <a:stretch/>
        </p:blipFill>
        <p:spPr>
          <a:xfrm>
            <a:off x="10856880" y="-64080"/>
            <a:ext cx="1011600" cy="1011600"/>
          </a:xfrm>
          <a:prstGeom prst="rect">
            <a:avLst/>
          </a:prstGeom>
          <a:ln w="0">
            <a:noFill/>
          </a:ln>
        </p:spPr>
      </p:pic>
      <p:sp>
        <p:nvSpPr>
          <p:cNvPr id="45" name="TextBox 9"/>
          <p:cNvSpPr/>
          <p:nvPr/>
        </p:nvSpPr>
        <p:spPr>
          <a:xfrm>
            <a:off x="185040" y="6362280"/>
            <a:ext cx="4668480" cy="363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  <a:buNone/>
            </a:pPr>
            <a:r>
              <a:rPr b="0" lang="en-PH" sz="1800" spc="-1" strike="noStrike">
                <a:solidFill>
                  <a:srgbClr val="ffffff"/>
                </a:solidFill>
                <a:latin typeface="Montserrat Medium"/>
                <a:ea typeface="DejaVu Sans"/>
              </a:rPr>
              <a:t>Rex Curriculum Resource </a:t>
            </a:r>
            <a:endParaRPr b="0" lang="en-PH" sz="1800" spc="-1" strike="noStrike">
              <a:latin typeface="Arial"/>
            </a:endParaRPr>
          </a:p>
        </p:txBody>
      </p:sp>
      <p:sp>
        <p:nvSpPr>
          <p:cNvPr id="46" name="TextBox 11"/>
          <p:cNvSpPr/>
          <p:nvPr/>
        </p:nvSpPr>
        <p:spPr>
          <a:xfrm>
            <a:off x="9452160" y="6352200"/>
            <a:ext cx="2600280" cy="363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  <a:buNone/>
            </a:pPr>
            <a:r>
              <a:rPr b="0" lang="en-PH" sz="1800" spc="-1" strike="noStrike">
                <a:solidFill>
                  <a:srgbClr val="ffffff"/>
                </a:solidFill>
                <a:latin typeface="Montserrat Medium"/>
                <a:ea typeface="DejaVu Sans"/>
              </a:rPr>
              <a:t>WWW.REX.COM.PH</a:t>
            </a:r>
            <a:endParaRPr b="0" lang="en-PH" sz="1800" spc="-1" strike="noStrike">
              <a:latin typeface="Arial"/>
            </a:endParaRPr>
          </a:p>
        </p:txBody>
      </p:sp>
      <p:sp>
        <p:nvSpPr>
          <p:cNvPr id="47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r>
              <a:rPr b="0" lang="en-PH" sz="4400" spc="-1" strike="noStrike">
                <a:latin typeface="Arial"/>
              </a:rPr>
              <a:t>Click to edit the title text format</a:t>
            </a:r>
            <a:endParaRPr b="0" lang="en-PH" sz="4400" spc="-1" strike="noStrike">
              <a:latin typeface="Arial"/>
            </a:endParaRPr>
          </a:p>
        </p:txBody>
      </p:sp>
      <p:sp>
        <p:nvSpPr>
          <p:cNvPr id="48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PH" sz="3200" spc="-1" strike="noStrike">
                <a:latin typeface="Arial"/>
              </a:rPr>
              <a:t>Click to edit the outline text format</a:t>
            </a:r>
            <a:endParaRPr b="0" lang="en-PH" sz="3200" spc="-1" strike="noStrike"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PH" sz="2800" spc="-1" strike="noStrike">
                <a:latin typeface="Arial"/>
              </a:rPr>
              <a:t>Second Outline Level</a:t>
            </a:r>
            <a:endParaRPr b="0" lang="en-PH" sz="2800" spc="-1" strike="noStrike"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PH" sz="2400" spc="-1" strike="noStrike">
                <a:latin typeface="Arial"/>
              </a:rPr>
              <a:t>Third Outline Level</a:t>
            </a:r>
            <a:endParaRPr b="0" lang="en-PH" sz="2400" spc="-1" strike="noStrike"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PH" sz="2000" spc="-1" strike="noStrike">
                <a:latin typeface="Arial"/>
              </a:rPr>
              <a:t>Fourth Outline Level</a:t>
            </a:r>
            <a:endParaRPr b="0" lang="en-PH" sz="2000" spc="-1" strike="noStrike"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PH" sz="2000" spc="-1" strike="noStrike">
                <a:latin typeface="Arial"/>
              </a:rPr>
              <a:t>Fifth Outline Level</a:t>
            </a:r>
            <a:endParaRPr b="0" lang="en-PH" sz="2000" spc="-1" strike="noStrike"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PH" sz="2000" spc="-1" strike="noStrike">
                <a:latin typeface="Arial"/>
              </a:rPr>
              <a:t>Sixth Outline Level</a:t>
            </a:r>
            <a:endParaRPr b="0" lang="en-PH" sz="2000" spc="-1" strike="noStrike"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PH" sz="2000" spc="-1" strike="noStrike">
                <a:latin typeface="Arial"/>
              </a:rPr>
              <a:t>Seventh Outline Level</a:t>
            </a:r>
            <a:endParaRPr b="0" lang="en-PH" sz="2000" spc="-1" strike="noStrike"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  <p:sldLayoutId id="2147483670" r:id="rId12"/>
    <p:sldLayoutId id="2147483671" r:id="rId13"/>
    <p:sldLayoutId id="2147483672" r:id="rId14"/>
    <p:sldLayoutId id="2147483673" r:id="rId15"/>
  </p:sldLayoutIdLst>
</p:sldMaster>
</file>

<file path=ppt/slideMasters/slideMaster3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5" name="New REX Education Mission Logo V.png" descr="New REX Education Mission Logo V.png"/>
          <p:cNvPicPr/>
          <p:nvPr/>
        </p:nvPicPr>
        <p:blipFill>
          <a:blip r:embed="rId2"/>
          <a:stretch/>
        </p:blipFill>
        <p:spPr>
          <a:xfrm>
            <a:off x="2755080" y="1508760"/>
            <a:ext cx="6593400" cy="3361320"/>
          </a:xfrm>
          <a:prstGeom prst="rect">
            <a:avLst/>
          </a:prstGeom>
          <a:ln w="12600">
            <a:noFill/>
          </a:ln>
        </p:spPr>
      </p:pic>
      <p:sp>
        <p:nvSpPr>
          <p:cNvPr id="8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r>
              <a:rPr b="0" lang="en-PH" sz="4400" spc="-1" strike="noStrike">
                <a:latin typeface="Arial"/>
              </a:rPr>
              <a:t>Click to edit the title text format</a:t>
            </a:r>
            <a:endParaRPr b="0" lang="en-PH" sz="4400" spc="-1" strike="noStrike">
              <a:latin typeface="Arial"/>
            </a:endParaRPr>
          </a:p>
        </p:txBody>
      </p:sp>
      <p:sp>
        <p:nvSpPr>
          <p:cNvPr id="87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PH" sz="3200" spc="-1" strike="noStrike">
                <a:latin typeface="Arial"/>
              </a:rPr>
              <a:t>Click to edit the outline text format</a:t>
            </a:r>
            <a:endParaRPr b="0" lang="en-PH" sz="3200" spc="-1" strike="noStrike"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PH" sz="2800" spc="-1" strike="noStrike">
                <a:latin typeface="Arial"/>
              </a:rPr>
              <a:t>Second Outline Level</a:t>
            </a:r>
            <a:endParaRPr b="0" lang="en-PH" sz="2800" spc="-1" strike="noStrike"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PH" sz="2400" spc="-1" strike="noStrike">
                <a:latin typeface="Arial"/>
              </a:rPr>
              <a:t>Third Outline Level</a:t>
            </a:r>
            <a:endParaRPr b="0" lang="en-PH" sz="2400" spc="-1" strike="noStrike"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PH" sz="2000" spc="-1" strike="noStrike">
                <a:latin typeface="Arial"/>
              </a:rPr>
              <a:t>Fourth Outline Level</a:t>
            </a:r>
            <a:endParaRPr b="0" lang="en-PH" sz="2000" spc="-1" strike="noStrike"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PH" sz="2000" spc="-1" strike="noStrike">
                <a:latin typeface="Arial"/>
              </a:rPr>
              <a:t>Fifth Outline Level</a:t>
            </a:r>
            <a:endParaRPr b="0" lang="en-PH" sz="2000" spc="-1" strike="noStrike"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PH" sz="2000" spc="-1" strike="noStrike">
                <a:latin typeface="Arial"/>
              </a:rPr>
              <a:t>Sixth Outline Level</a:t>
            </a:r>
            <a:endParaRPr b="0" lang="en-PH" sz="2000" spc="-1" strike="noStrike"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PH" sz="2000" spc="-1" strike="noStrike">
                <a:latin typeface="Arial"/>
              </a:rPr>
              <a:t>Seventh Outline Level</a:t>
            </a:r>
            <a:endParaRPr b="0" lang="en-PH" sz="2000" spc="-1" strike="noStrike"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5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TextBox 7"/>
          <p:cNvSpPr/>
          <p:nvPr/>
        </p:nvSpPr>
        <p:spPr>
          <a:xfrm>
            <a:off x="3780000" y="2207160"/>
            <a:ext cx="8077320" cy="2832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algn="ctr">
              <a:lnSpc>
                <a:spcPct val="100000"/>
              </a:lnSpc>
              <a:buNone/>
            </a:pPr>
            <a:r>
              <a:rPr b="1" lang="en-US" sz="3600" spc="-1" strike="noStrike">
                <a:solidFill>
                  <a:srgbClr val="ffffff"/>
                </a:solidFill>
                <a:latin typeface="Montserrat Medium"/>
                <a:ea typeface="DejaVu Sans"/>
              </a:rPr>
              <a:t>PAGGAMIT NG MGA PAHAYAG SA PAGSISIMULA, PAGPAPADALOY, AT PAGTATAPOS NG ISANG KUWENTO</a:t>
            </a:r>
            <a:endParaRPr b="0" lang="en-PH" sz="36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"/>
          <p:cNvSpPr/>
          <p:nvPr/>
        </p:nvSpPr>
        <p:spPr>
          <a:xfrm>
            <a:off x="539640" y="3240000"/>
            <a:ext cx="10780560" cy="25005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26" name="PlaceHolder 3"/>
          <p:cNvSpPr/>
          <p:nvPr/>
        </p:nvSpPr>
        <p:spPr>
          <a:xfrm>
            <a:off x="684000" y="1282320"/>
            <a:ext cx="10790640" cy="1201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algn="just">
              <a:lnSpc>
                <a:spcPct val="115000"/>
              </a:lnSpc>
              <a:buNone/>
            </a:pPr>
            <a:r>
              <a:rPr b="0" lang="en-PH" sz="1800" spc="-1" strike="noStrike">
                <a:solidFill>
                  <a:srgbClr val="000000"/>
                </a:solidFill>
                <a:latin typeface="Lato"/>
                <a:ea typeface="Arial;Arial"/>
              </a:rPr>
              <a:t>	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Arial;Arial"/>
              </a:rPr>
              <a:t>Sa </a:t>
            </a:r>
            <a:r>
              <a:rPr b="1" lang="en-PH" sz="1800" spc="-1" strike="noStrike">
                <a:solidFill>
                  <a:srgbClr val="000000"/>
                </a:solidFill>
                <a:latin typeface="Lato"/>
                <a:ea typeface="Arial;Arial"/>
              </a:rPr>
              <a:t>simula 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Arial;Arial"/>
              </a:rPr>
              <a:t>pa lamang ng kuwento ay dapat makuha na ang interes at kawilihan ng mambabasa. Sa </a:t>
            </a:r>
            <a:r>
              <a:rPr b="1" lang="en-PH" sz="1800" spc="-1" strike="noStrike">
                <a:solidFill>
                  <a:srgbClr val="000000"/>
                </a:solidFill>
                <a:latin typeface="Lato"/>
                <a:ea typeface="Arial;Arial"/>
              </a:rPr>
              <a:t>pagpapadaloy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Arial;Arial"/>
              </a:rPr>
              <a:t>, hindi dapat maging kabagot-bagot para magtuloy sa pagbabasa ang mambabasa. </a:t>
            </a:r>
            <a:endParaRPr b="0" lang="en-PH" sz="1800" spc="-1" strike="noStrike">
              <a:latin typeface="Lato"/>
            </a:endParaRPr>
          </a:p>
          <a:p>
            <a:pPr algn="just">
              <a:lnSpc>
                <a:spcPct val="115000"/>
              </a:lnSpc>
              <a:buNone/>
            </a:pPr>
            <a:r>
              <a:rPr b="0" lang="en-PH" sz="1800" spc="-1" strike="noStrike">
                <a:solidFill>
                  <a:srgbClr val="000000"/>
                </a:solidFill>
                <a:latin typeface="Lato"/>
                <a:ea typeface="Arial;Arial"/>
              </a:rPr>
              <a:t>	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Arial;Arial"/>
              </a:rPr>
              <a:t>May mga paraan na maaaring gamitin sa pagsisimula at pagpapadaloy ng kuwento. Narito ang ilan sa mga ito: </a:t>
            </a:r>
            <a:endParaRPr b="0" lang="en-PH" sz="1800" spc="-1" strike="noStrike">
              <a:latin typeface="Lato"/>
            </a:endParaRPr>
          </a:p>
          <a:p>
            <a:pPr algn="just">
              <a:lnSpc>
                <a:spcPct val="115000"/>
              </a:lnSpc>
              <a:buNone/>
            </a:pPr>
            <a:endParaRPr b="0" lang="en-PH" sz="1800" spc="-1" strike="noStrike">
              <a:latin typeface="Lato"/>
            </a:endParaRPr>
          </a:p>
          <a:p>
            <a:pPr algn="just">
              <a:lnSpc>
                <a:spcPct val="115000"/>
              </a:lnSpc>
              <a:buNone/>
            </a:pPr>
            <a:r>
              <a:rPr b="0" lang="en-PH" sz="1800" spc="-1" strike="noStrike">
                <a:solidFill>
                  <a:srgbClr val="000000"/>
                </a:solidFill>
                <a:latin typeface="Lato"/>
                <a:ea typeface="Arial;Arial"/>
              </a:rPr>
              <a:t>a. </a:t>
            </a:r>
            <a:r>
              <a:rPr b="1" lang="en-PH" sz="1800" spc="-1" strike="noStrike">
                <a:solidFill>
                  <a:srgbClr val="000000"/>
                </a:solidFill>
                <a:latin typeface="Lato"/>
                <a:ea typeface="Arial;Arial"/>
              </a:rPr>
              <a:t>Maaaring gumamit ng isa o serye ng mga tanong na retorikal. </a:t>
            </a:r>
            <a:endParaRPr b="0" lang="en-PH" sz="1800" spc="-1" strike="noStrike">
              <a:latin typeface="Lato"/>
            </a:endParaRPr>
          </a:p>
          <a:p>
            <a:pPr algn="just">
              <a:lnSpc>
                <a:spcPct val="115000"/>
              </a:lnSpc>
              <a:buNone/>
            </a:pP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Halimbawa: </a:t>
            </a:r>
            <a:endParaRPr b="0" lang="en-PH" sz="1800" spc="-1" strike="noStrike">
              <a:latin typeface="Lato"/>
            </a:endParaRPr>
          </a:p>
          <a:p>
            <a:pPr algn="just">
              <a:lnSpc>
                <a:spcPct val="115000"/>
              </a:lnSpc>
              <a:buNone/>
            </a:pP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Ano nga ba ang wika? Bakit dapat nating liwanagin ang nauukol dito?</a:t>
            </a:r>
            <a:endParaRPr b="0" lang="en-PH" sz="1800" spc="-1" strike="noStrike">
              <a:latin typeface="Lato"/>
            </a:endParaRPr>
          </a:p>
          <a:p>
            <a:pPr algn="just">
              <a:lnSpc>
                <a:spcPct val="115000"/>
              </a:lnSpc>
              <a:buNone/>
            </a:pP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 </a:t>
            </a:r>
            <a:endParaRPr b="0" lang="en-PH" sz="1800" spc="-1" strike="noStrike">
              <a:latin typeface="Lato"/>
            </a:endParaRPr>
          </a:p>
          <a:p>
            <a:pPr algn="just">
              <a:lnSpc>
                <a:spcPct val="115000"/>
              </a:lnSpc>
              <a:buNone/>
            </a:pPr>
            <a:r>
              <a:rPr b="0" lang="en-PH" sz="1800" spc="-1" strike="noStrike">
                <a:solidFill>
                  <a:srgbClr val="000000"/>
                </a:solidFill>
                <a:latin typeface="Lato"/>
                <a:ea typeface="Arial;Arial"/>
              </a:rPr>
              <a:t>b. </a:t>
            </a:r>
            <a:r>
              <a:rPr b="1" lang="en-PH" sz="1800" spc="-1" strike="noStrike">
                <a:solidFill>
                  <a:srgbClr val="000000"/>
                </a:solidFill>
                <a:latin typeface="Lato"/>
                <a:ea typeface="Arial;Arial"/>
              </a:rPr>
              <a:t>Maaaring gumamit ng isang pangungusap na sukat makatawag-pansin. </a:t>
            </a:r>
            <a:endParaRPr b="0" lang="en-PH" sz="1800" spc="-1" strike="noStrike">
              <a:latin typeface="Lato"/>
            </a:endParaRPr>
          </a:p>
          <a:p>
            <a:pPr algn="just">
              <a:lnSpc>
                <a:spcPct val="115000"/>
              </a:lnSpc>
              <a:buNone/>
            </a:pP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Halimbawa: </a:t>
            </a:r>
            <a:endParaRPr b="0" lang="en-PH" sz="1800" spc="-1" strike="noStrike">
              <a:latin typeface="Lato"/>
            </a:endParaRPr>
          </a:p>
          <a:p>
            <a:pPr algn="just">
              <a:lnSpc>
                <a:spcPct val="115000"/>
              </a:lnSpc>
              <a:buNone/>
            </a:pP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Hindi ito himala. Pero ngayong Kapaskuhan, ang basura ay puwedeng maging pera o bigas. </a:t>
            </a:r>
            <a:endParaRPr b="0" lang="en-PH" sz="1800" spc="-1" strike="noStrike">
              <a:latin typeface="Lato"/>
            </a:endParaRPr>
          </a:p>
          <a:p>
            <a:pPr algn="r">
              <a:lnSpc>
                <a:spcPct val="115000"/>
              </a:lnSpc>
              <a:buNone/>
            </a:pP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Mula sa “Basura = Pera o Bigas” ni Alcuin Papa </a:t>
            </a:r>
            <a:endParaRPr b="0" lang="en-PH" sz="1800" spc="-1" strike="noStrike">
              <a:latin typeface="Lato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"/>
          <p:cNvSpPr/>
          <p:nvPr/>
        </p:nvSpPr>
        <p:spPr>
          <a:xfrm>
            <a:off x="539640" y="3240000"/>
            <a:ext cx="10780560" cy="25005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28" name="PlaceHolder 1"/>
          <p:cNvSpPr/>
          <p:nvPr/>
        </p:nvSpPr>
        <p:spPr>
          <a:xfrm>
            <a:off x="549360" y="360000"/>
            <a:ext cx="10790640" cy="9000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algn="just">
              <a:lnSpc>
                <a:spcPct val="150000"/>
              </a:lnSpc>
              <a:buNone/>
            </a:pPr>
            <a:r>
              <a:rPr b="0" lang="en-PH" sz="1800" spc="-1" strike="noStrike">
                <a:solidFill>
                  <a:srgbClr val="000000"/>
                </a:solidFill>
                <a:latin typeface="Lato"/>
                <a:ea typeface="Arial;Arial"/>
              </a:rPr>
              <a:t>c. </a:t>
            </a:r>
            <a:r>
              <a:rPr b="1" lang="en-PH" sz="1800" spc="-1" strike="noStrike">
                <a:solidFill>
                  <a:srgbClr val="000000"/>
                </a:solidFill>
                <a:latin typeface="Lato"/>
                <a:ea typeface="Arial;Arial"/>
              </a:rPr>
              <a:t>Maaaring gumamit ng paglalarawan sa tauhan. </a:t>
            </a:r>
            <a:endParaRPr b="0" lang="en-PH" sz="1800" spc="-1" strike="noStrike">
              <a:latin typeface="Lato"/>
            </a:endParaRPr>
          </a:p>
          <a:p>
            <a:pPr algn="just">
              <a:lnSpc>
                <a:spcPct val="150000"/>
              </a:lnSpc>
              <a:buNone/>
            </a:pPr>
            <a:r>
              <a:rPr b="0" lang="en-PH" sz="1800" spc="-1" strike="noStrike">
                <a:solidFill>
                  <a:srgbClr val="000000"/>
                </a:solidFill>
                <a:latin typeface="Lato"/>
                <a:ea typeface="Arial;Arial"/>
              </a:rPr>
              <a:t>	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Arial;Arial"/>
              </a:rPr>
              <a:t>Halimbawa: </a:t>
            </a:r>
            <a:endParaRPr b="0" lang="en-PH" sz="1800" spc="-1" strike="noStrike">
              <a:latin typeface="Lato"/>
            </a:endParaRPr>
          </a:p>
          <a:p>
            <a:pPr algn="just">
              <a:lnSpc>
                <a:spcPct val="150000"/>
              </a:lnSpc>
              <a:buNone/>
            </a:pPr>
            <a:r>
              <a:rPr b="0" lang="en-PH" sz="1800" spc="-1" strike="noStrike">
                <a:solidFill>
                  <a:srgbClr val="000000"/>
                </a:solidFill>
                <a:latin typeface="Lato"/>
                <a:ea typeface="Arial;Arial"/>
              </a:rPr>
              <a:t>	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Arial;Arial"/>
              </a:rPr>
              <a:t>	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Arial;Arial"/>
              </a:rPr>
              <a:t>May maamong mukha at mapupungay na mga mata ang isang batang babeng may pitong taong 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Arial;Arial"/>
              </a:rPr>
              <a:t>	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Arial;Arial"/>
              </a:rPr>
              <a:t>	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Arial;Arial"/>
              </a:rPr>
              <a:t>gulang ang lumapit sa kaniya. </a:t>
            </a:r>
            <a:endParaRPr b="0" lang="en-PH" sz="1800" spc="-1" strike="noStrike">
              <a:latin typeface="Lato"/>
            </a:endParaRPr>
          </a:p>
          <a:p>
            <a:pPr algn="just">
              <a:lnSpc>
                <a:spcPct val="150000"/>
              </a:lnSpc>
              <a:buNone/>
            </a:pPr>
            <a:r>
              <a:rPr b="0" lang="en-PH" sz="1800" spc="-1" strike="noStrike">
                <a:solidFill>
                  <a:srgbClr val="000000"/>
                </a:solidFill>
                <a:latin typeface="Lato"/>
                <a:ea typeface="Arial;Arial"/>
              </a:rPr>
              <a:t>d. </a:t>
            </a:r>
            <a:r>
              <a:rPr b="1" lang="en-PH" sz="1800" spc="-1" strike="noStrike">
                <a:solidFill>
                  <a:srgbClr val="000000"/>
                </a:solidFill>
                <a:latin typeface="Lato"/>
                <a:ea typeface="Arial;Arial"/>
              </a:rPr>
              <a:t>Maaaring gumamit ng paglalarawan sa tagpuan. </a:t>
            </a:r>
            <a:endParaRPr b="0" lang="en-PH" sz="1800" spc="-1" strike="noStrike">
              <a:latin typeface="Lato"/>
            </a:endParaRPr>
          </a:p>
          <a:p>
            <a:pPr algn="just">
              <a:lnSpc>
                <a:spcPct val="150000"/>
              </a:lnSpc>
              <a:buNone/>
            </a:pPr>
            <a:r>
              <a:rPr b="0" lang="en-PH" sz="1800" spc="-1" strike="noStrike">
                <a:solidFill>
                  <a:srgbClr val="000000"/>
                </a:solidFill>
                <a:latin typeface="Lato"/>
                <a:ea typeface="Arial;Arial"/>
              </a:rPr>
              <a:t>	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Arial;Arial"/>
              </a:rPr>
              <a:t>Halimbawa: </a:t>
            </a:r>
            <a:endParaRPr b="0" lang="en-PH" sz="1800" spc="-1" strike="noStrike">
              <a:latin typeface="Lato"/>
            </a:endParaRPr>
          </a:p>
          <a:p>
            <a:pPr algn="just">
              <a:lnSpc>
                <a:spcPct val="150000"/>
              </a:lnSpc>
              <a:buNone/>
            </a:pPr>
            <a:r>
              <a:rPr b="0" lang="en-PH" sz="1800" spc="-1" strike="noStrike">
                <a:solidFill>
                  <a:srgbClr val="000000"/>
                </a:solidFill>
                <a:latin typeface="Lato"/>
                <a:ea typeface="Arial;Arial"/>
              </a:rPr>
              <a:t>	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Arial;Arial"/>
              </a:rPr>
              <a:t>	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Arial;Arial"/>
              </a:rPr>
              <a:t>Magdadapithapon na noon nang makita ko siyang nakaupo sa dalampasigan. Tila may hinihintay o 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Arial;Arial"/>
              </a:rPr>
              <a:t>	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Arial;Arial"/>
              </a:rPr>
              <a:t>baka inaabangan niya ang paglubog ng araw. Ngunit napansin ko ang pagyuko niya sabay pahid ng mga 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Arial;Arial"/>
              </a:rPr>
              <a:t>	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Arial;Arial"/>
              </a:rPr>
              <a:t>mata. </a:t>
            </a:r>
            <a:endParaRPr b="0" lang="en-PH" sz="1800" spc="-1" strike="noStrike">
              <a:latin typeface="Lato"/>
            </a:endParaRPr>
          </a:p>
          <a:p>
            <a:pPr algn="just">
              <a:lnSpc>
                <a:spcPct val="150000"/>
              </a:lnSpc>
              <a:buNone/>
            </a:pPr>
            <a:r>
              <a:rPr b="0" lang="en-PH" sz="1800" spc="-1" strike="noStrike">
                <a:solidFill>
                  <a:srgbClr val="000000"/>
                </a:solidFill>
                <a:latin typeface="Lato"/>
                <a:ea typeface="Arial;Arial"/>
              </a:rPr>
              <a:t>e. </a:t>
            </a:r>
            <a:r>
              <a:rPr b="1" lang="en-PH" sz="1800" spc="-1" strike="noStrike">
                <a:solidFill>
                  <a:srgbClr val="000000"/>
                </a:solidFill>
                <a:latin typeface="Lato"/>
                <a:ea typeface="Arial;Arial"/>
              </a:rPr>
              <a:t>Maaaring gumamit ng salitaan o usapan. </a:t>
            </a:r>
            <a:endParaRPr b="0" lang="en-PH" sz="1800" spc="-1" strike="noStrike">
              <a:latin typeface="Lato"/>
            </a:endParaRPr>
          </a:p>
          <a:p>
            <a:pPr algn="just">
              <a:lnSpc>
                <a:spcPct val="150000"/>
              </a:lnSpc>
              <a:buNone/>
            </a:pPr>
            <a:r>
              <a:rPr b="0" lang="en-PH" sz="1800" spc="-1" strike="noStrike">
                <a:solidFill>
                  <a:srgbClr val="000000"/>
                </a:solidFill>
                <a:latin typeface="Lato"/>
                <a:ea typeface="Arial;Arial"/>
              </a:rPr>
              <a:t>	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Arial;Arial"/>
              </a:rPr>
              <a:t>Halimbawa: </a:t>
            </a:r>
            <a:endParaRPr b="0" lang="en-PH" sz="1800" spc="-1" strike="noStrike">
              <a:latin typeface="Lato"/>
            </a:endParaRPr>
          </a:p>
          <a:p>
            <a:pPr algn="just">
              <a:lnSpc>
                <a:spcPct val="150000"/>
              </a:lnSpc>
              <a:buNone/>
            </a:pPr>
            <a:r>
              <a:rPr b="0" lang="en-PH" sz="1800" spc="-1" strike="noStrike">
                <a:solidFill>
                  <a:srgbClr val="000000"/>
                </a:solidFill>
                <a:latin typeface="Lato"/>
                <a:ea typeface="Arial;Arial"/>
              </a:rPr>
              <a:t>	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Arial;Arial"/>
              </a:rPr>
              <a:t>	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Arial;Arial"/>
              </a:rPr>
              <a:t>“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Arial;Arial"/>
              </a:rPr>
              <a:t>Nakasimangot kayo, Ka Ambo? Bungad ni Tata Orong.” Kasi ba naman, nakaiinis ang narinig kong 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Arial;Arial"/>
              </a:rPr>
              <a:t>	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Arial;Arial"/>
              </a:rPr>
              <a:t>balita sa radyo. “Na ano ho?” </a:t>
            </a:r>
            <a:endParaRPr b="0" lang="en-PH" sz="1800" spc="-1" strike="noStrike">
              <a:latin typeface="Lato"/>
            </a:endParaRPr>
          </a:p>
          <a:p>
            <a:pPr algn="just">
              <a:lnSpc>
                <a:spcPct val="150000"/>
              </a:lnSpc>
              <a:buNone/>
            </a:pPr>
            <a:r>
              <a:rPr b="0" lang="en-PH" sz="1800" spc="-1" strike="noStrike">
                <a:solidFill>
                  <a:srgbClr val="000000"/>
                </a:solidFill>
                <a:latin typeface="Lato"/>
                <a:ea typeface="Arial;Arial"/>
              </a:rPr>
              <a:t>	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Arial;Arial"/>
              </a:rPr>
              <a:t>“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Arial;Arial"/>
              </a:rPr>
              <a:t>Nag-</a:t>
            </a:r>
            <a:r>
              <a:rPr b="0" i="1" lang="en-PH" sz="1800" spc="-1" strike="noStrike">
                <a:solidFill>
                  <a:srgbClr val="000000"/>
                </a:solidFill>
                <a:latin typeface="Lato"/>
                <a:ea typeface="Arial;Arial"/>
              </a:rPr>
              <a:t>walk-out 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Arial;Arial"/>
              </a:rPr>
              <a:t>daw ang mga </a:t>
            </a:r>
            <a:r>
              <a:rPr b="0" i="1" lang="en-PH" sz="1800" spc="-1" strike="noStrike">
                <a:solidFill>
                  <a:srgbClr val="000000"/>
                </a:solidFill>
                <a:latin typeface="Lato"/>
                <a:ea typeface="Arial;Arial"/>
              </a:rPr>
              <a:t>congressman 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Arial;Arial"/>
              </a:rPr>
              <a:t>sa sesyon ng Kamara dahil ginamit ng </a:t>
            </a:r>
            <a:r>
              <a:rPr b="0" i="1" lang="en-PH" sz="1800" spc="-1" strike="noStrike">
                <a:solidFill>
                  <a:srgbClr val="000000"/>
                </a:solidFill>
                <a:latin typeface="Lato"/>
                <a:ea typeface="Arial;Arial"/>
              </a:rPr>
              <a:t>presider 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Arial;Arial"/>
              </a:rPr>
              <a:t>ang Filipino.” </a:t>
            </a:r>
            <a:endParaRPr b="0" lang="en-PH" sz="1800" spc="-1" strike="noStrike">
              <a:latin typeface="Lato"/>
            </a:endParaRPr>
          </a:p>
        </p:txBody>
      </p:sp>
      <p:sp>
        <p:nvSpPr>
          <p:cNvPr id="129" name=""/>
          <p:cNvSpPr/>
          <p:nvPr/>
        </p:nvSpPr>
        <p:spPr>
          <a:xfrm>
            <a:off x="540000" y="540000"/>
            <a:ext cx="10439280" cy="11869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"/>
          <p:cNvSpPr/>
          <p:nvPr/>
        </p:nvSpPr>
        <p:spPr>
          <a:xfrm>
            <a:off x="539640" y="3240000"/>
            <a:ext cx="10780560" cy="25005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31" name="PlaceHolder 2"/>
          <p:cNvSpPr/>
          <p:nvPr/>
        </p:nvSpPr>
        <p:spPr>
          <a:xfrm>
            <a:off x="549360" y="1620000"/>
            <a:ext cx="10790640" cy="9000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algn="ctr">
              <a:lnSpc>
                <a:spcPct val="150000"/>
              </a:lnSpc>
              <a:buNone/>
            </a:pPr>
            <a:r>
              <a:rPr b="0" lang="en-PH" sz="2000" spc="-1" strike="noStrike">
                <a:solidFill>
                  <a:srgbClr val="000000"/>
                </a:solidFill>
                <a:latin typeface="Lato"/>
                <a:ea typeface="Arial;Arial"/>
              </a:rPr>
              <a:t>Sa </a:t>
            </a:r>
            <a:r>
              <a:rPr b="1" lang="en-PH" sz="2000" spc="-1" strike="noStrike">
                <a:solidFill>
                  <a:srgbClr val="000000"/>
                </a:solidFill>
                <a:latin typeface="Lato"/>
                <a:ea typeface="Arial;Arial"/>
              </a:rPr>
              <a:t>pagtatapos </a:t>
            </a:r>
            <a:r>
              <a:rPr b="0" lang="en-PH" sz="2000" spc="-1" strike="noStrike">
                <a:solidFill>
                  <a:srgbClr val="000000"/>
                </a:solidFill>
                <a:latin typeface="Lato"/>
                <a:ea typeface="Arial;Arial"/>
              </a:rPr>
              <a:t>ng kuwento, ang haba ng wakas ay dapat ibatay sa haba ng buong katha. </a:t>
            </a:r>
            <a:endParaRPr b="0" lang="en-PH" sz="2000" spc="-1" strike="noStrike">
              <a:latin typeface="Lato"/>
            </a:endParaRPr>
          </a:p>
          <a:p>
            <a:pPr algn="ctr">
              <a:lnSpc>
                <a:spcPct val="150000"/>
              </a:lnSpc>
              <a:buNone/>
            </a:pPr>
            <a:r>
              <a:rPr b="0" lang="en-PH" sz="2000" spc="-1" strike="noStrike">
                <a:solidFill>
                  <a:srgbClr val="000000"/>
                </a:solidFill>
                <a:latin typeface="Lato"/>
                <a:ea typeface="Arial;Arial"/>
              </a:rPr>
              <a:t>Ang pangwakas ay maaaring isang kabanata, isang talata, o isang pangungusap lamang. </a:t>
            </a:r>
            <a:endParaRPr b="0" lang="en-PH" sz="2000" spc="-1" strike="noStrike">
              <a:latin typeface="Lato"/>
            </a:endParaRPr>
          </a:p>
          <a:p>
            <a:pPr algn="ctr">
              <a:lnSpc>
                <a:spcPct val="150000"/>
              </a:lnSpc>
              <a:buNone/>
            </a:pPr>
            <a:r>
              <a:rPr b="0" lang="en-PH" sz="2000" spc="-1" strike="noStrike">
                <a:solidFill>
                  <a:srgbClr val="000000"/>
                </a:solidFill>
                <a:latin typeface="Lato"/>
                <a:ea typeface="Arial;Arial"/>
              </a:rPr>
              <a:t>Isang paraang magagawa rito ay ang pagbubuod ng paksa. Maaari din namang sa pagwawakas </a:t>
            </a:r>
            <a:endParaRPr b="0" lang="en-PH" sz="2000" spc="-1" strike="noStrike">
              <a:latin typeface="Lato"/>
            </a:endParaRPr>
          </a:p>
          <a:p>
            <a:pPr algn="ctr">
              <a:lnSpc>
                <a:spcPct val="150000"/>
              </a:lnSpc>
              <a:buNone/>
            </a:pPr>
            <a:r>
              <a:rPr b="0" lang="en-PH" sz="2000" spc="-1" strike="noStrike">
                <a:solidFill>
                  <a:srgbClr val="000000"/>
                </a:solidFill>
                <a:latin typeface="Lato"/>
                <a:ea typeface="Arial;Arial"/>
              </a:rPr>
              <a:t>ay mag-iwan ng isa o ilang tanong. </a:t>
            </a:r>
            <a:endParaRPr b="0" lang="en-PH" sz="2000" spc="-1" strike="noStrike">
              <a:latin typeface="Lato"/>
            </a:endParaRPr>
          </a:p>
        </p:txBody>
      </p:sp>
      <p:sp>
        <p:nvSpPr>
          <p:cNvPr id="132" name=""/>
          <p:cNvSpPr/>
          <p:nvPr/>
        </p:nvSpPr>
        <p:spPr>
          <a:xfrm>
            <a:off x="540000" y="540000"/>
            <a:ext cx="10439280" cy="11869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Title 3"/>
          <p:cNvSpPr/>
          <p:nvPr/>
        </p:nvSpPr>
        <p:spPr>
          <a:xfrm>
            <a:off x="1523160" y="1799280"/>
            <a:ext cx="9120960" cy="23644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rmAutofit/>
          </a:bodyPr>
          <a:p>
            <a:pPr algn="ctr">
              <a:lnSpc>
                <a:spcPct val="90000"/>
              </a:lnSpc>
              <a:buNone/>
            </a:pPr>
            <a:r>
              <a:rPr b="1" lang="en-US" sz="3600" spc="-1" strike="noStrike">
                <a:solidFill>
                  <a:srgbClr val="9c0000"/>
                </a:solidFill>
                <a:latin typeface="Lato"/>
                <a:ea typeface="DejaVu Sans"/>
              </a:rPr>
              <a:t>PAGSASANAY</a:t>
            </a:r>
            <a:endParaRPr b="0" lang="en-PH" sz="36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"/>
          <p:cNvSpPr/>
          <p:nvPr/>
        </p:nvSpPr>
        <p:spPr>
          <a:xfrm>
            <a:off x="-359640" y="2879640"/>
            <a:ext cx="12170160" cy="616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35" name=""/>
          <p:cNvSpPr/>
          <p:nvPr/>
        </p:nvSpPr>
        <p:spPr>
          <a:xfrm>
            <a:off x="539640" y="3240000"/>
            <a:ext cx="10780560" cy="25005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36" name="PlaceHolder 11"/>
          <p:cNvSpPr/>
          <p:nvPr/>
        </p:nvSpPr>
        <p:spPr>
          <a:xfrm>
            <a:off x="539640" y="-1980000"/>
            <a:ext cx="11512080" cy="61153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rmAutofit/>
          </a:bodyPr>
          <a:p>
            <a:pPr>
              <a:lnSpc>
                <a:spcPct val="115000"/>
              </a:lnSpc>
              <a:buNone/>
            </a:pPr>
            <a:endParaRPr b="0" lang="en-PH" sz="1800" spc="-1" strike="noStrike">
              <a:latin typeface="Arial"/>
            </a:endParaRPr>
          </a:p>
          <a:p>
            <a:pPr>
              <a:lnSpc>
                <a:spcPct val="115000"/>
              </a:lnSpc>
              <a:buNone/>
            </a:pPr>
            <a:endParaRPr b="0" lang="en-PH" sz="1800" spc="-1" strike="noStrike">
              <a:latin typeface="Arial"/>
            </a:endParaRPr>
          </a:p>
          <a:p>
            <a:pPr>
              <a:lnSpc>
                <a:spcPct val="115000"/>
              </a:lnSpc>
              <a:buNone/>
            </a:pPr>
            <a:r>
              <a:rPr b="1" lang="en-US" sz="1800" spc="-1" strike="noStrike">
                <a:solidFill>
                  <a:srgbClr val="000000"/>
                </a:solidFill>
                <a:latin typeface="Lato"/>
                <a:ea typeface="DejaVu Sans"/>
              </a:rPr>
              <a:t>PANUTO: </a:t>
            </a:r>
            <a:r>
              <a:rPr b="0" lang="en-US" sz="1800" spc="-1" strike="noStrike">
                <a:solidFill>
                  <a:srgbClr val="000000"/>
                </a:solidFill>
                <a:latin typeface="Lato"/>
                <a:ea typeface="DejaVu Sans"/>
              </a:rPr>
              <a:t>Sagutin ang mga sumusunod na mga katanungan. Isulat ang iyong sagot sa kuwaderno.</a:t>
            </a:r>
            <a:endParaRPr b="0" lang="en-PH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b="0" lang="en-PH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b="0" lang="en-PH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’</a:t>
            </a:r>
            <a:endParaRPr b="0" lang="en-PH" sz="1800" spc="-1" strike="noStrike">
              <a:latin typeface="Arial"/>
            </a:endParaRPr>
          </a:p>
        </p:txBody>
      </p:sp>
      <p:sp>
        <p:nvSpPr>
          <p:cNvPr id="137" name=""/>
          <p:cNvSpPr/>
          <p:nvPr/>
        </p:nvSpPr>
        <p:spPr>
          <a:xfrm>
            <a:off x="542520" y="1231920"/>
            <a:ext cx="11333160" cy="33746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50000"/>
              </a:lnSpc>
              <a:buNone/>
            </a:pPr>
            <a:endParaRPr b="0" lang="en-PH" sz="1800" spc="-1" strike="noStrike">
              <a:latin typeface="Arial"/>
            </a:endParaRPr>
          </a:p>
          <a:p>
            <a:pPr>
              <a:lnSpc>
                <a:spcPct val="150000"/>
              </a:lnSpc>
              <a:buNone/>
            </a:pPr>
            <a:endParaRPr b="0" lang="en-PH" sz="1800" spc="-1" strike="noStrike">
              <a:latin typeface="Arial"/>
            </a:endParaRPr>
          </a:p>
        </p:txBody>
      </p:sp>
      <p:sp>
        <p:nvSpPr>
          <p:cNvPr id="138" name=""/>
          <p:cNvSpPr/>
          <p:nvPr/>
        </p:nvSpPr>
        <p:spPr>
          <a:xfrm>
            <a:off x="900000" y="1620000"/>
            <a:ext cx="9717840" cy="43189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  <a:buNone/>
            </a:pP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1. Ano-ano ang pahayag na ginagamit sa pagsisimula, pagpapadaloy, at pagwawakas ng kuwento?</a:t>
            </a:r>
            <a:endParaRPr b="0" lang="en-PH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__________________________________________________________________________________________________________</a:t>
            </a:r>
            <a:endParaRPr b="0" lang="en-PH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__________________________________________________________________________________________________________</a:t>
            </a:r>
            <a:endParaRPr b="0" lang="en-PH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__________________________________________________________________________________________________________</a:t>
            </a:r>
            <a:endParaRPr b="0" lang="en-PH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b="0" lang="en-PH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2. Bakit gumagamit ng mga ganitong pahayag sa kuwento?</a:t>
            </a:r>
            <a:endParaRPr b="0" lang="en-PH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__________________________________________________________________________________________________________</a:t>
            </a:r>
            <a:endParaRPr b="0" lang="en-PH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__________________________________________________________________________________________________________</a:t>
            </a:r>
            <a:endParaRPr b="0" lang="en-PH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__________________________________________________________________________________________________________</a:t>
            </a:r>
            <a:endParaRPr b="0" lang="en-PH" sz="18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mc:AlternateContent>
    <mc:Choice Requires="p14">
      <p:transition spd="slow" p14:dur="2000"/>
    </mc:Choice>
    <mc:Fallback>
      <p:transition spd="slow"/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5412</TotalTime>
  <Application>LibreOffice/7.2.5.2$MacOSX_X86_64 LibreOffice_project/499f9727c189e6ef3471021d6132d4c694f357e5</Application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2019-04-16T02:10:14Z</dcterms:created>
  <dc:creator>Microsoft Office User</dc:creator>
  <dc:description/>
  <dc:language>en-PH</dc:language>
  <cp:lastModifiedBy/>
  <dcterms:modified xsi:type="dcterms:W3CDTF">2023-07-11T09:28:37Z</dcterms:modified>
  <cp:revision>280</cp:revision>
  <dc:subject/>
  <dc:title>PowerPoint Presentation</dc:titl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PresentationFormat">
    <vt:lpwstr>Widescreen</vt:lpwstr>
  </property>
  <property fmtid="{D5CDD505-2E9C-101B-9397-08002B2CF9AE}" pid="3" name="Slides">
    <vt:r8>7</vt:r8>
  </property>
</Properties>
</file>