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3.xml.rels" ContentType="application/vnd.openxmlformats-package.relationships+xml"/>
  <Override PartName="/ppt/slideMasters/_rels/slideMaster5.xml.rels" ContentType="application/vnd.openxmlformats-package.relationships+xml"/>
  <Override PartName="/ppt/slideMasters/_rels/slideMaster4.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6.png" ContentType="image/png"/>
  <Override PartName="/ppt/media/image11.png" ContentType="image/png"/>
  <Override PartName="/ppt/media/image10.png" ContentType="image/png"/>
  <Override PartName="/ppt/media/image9.png" ContentType="image/png"/>
  <Override PartName="/ppt/media/image13.png" ContentType="image/png"/>
  <Override PartName="/ppt/media/image8.png" ContentType="image/png"/>
  <Override PartName="/ppt/media/image5.png" ContentType="image/png"/>
  <Override PartName="/ppt/media/image7.png" ContentType="image/png"/>
  <Override PartName="/ppt/media/image12.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49.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79.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6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48.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1.xml" ContentType="application/vnd.openxmlformats-officedocument.presentationml.slideLayout+xml"/>
  <Override PartName="/ppt/slideLayouts/slideLayout42.xml" ContentType="application/vnd.openxmlformats-officedocument.presentationml.slideLayout+xml"/>
  <Override PartName="/ppt/slideLayouts/slideLayout2.xml" ContentType="application/vnd.openxmlformats-officedocument.presentationml.slideLayout+xml"/>
  <Override PartName="/ppt/slideLayouts/slideLayout43.xml" ContentType="application/vnd.openxmlformats-officedocument.presentationml.slideLayout+xml"/>
  <Override PartName="/ppt/slideLayouts/slideLayout3.xml" ContentType="application/vnd.openxmlformats-officedocument.presentationml.slideLayout+xml"/>
  <Override PartName="/ppt/slideLayouts/slideLayout44.xml" ContentType="application/vnd.openxmlformats-officedocument.presentationml.slideLayout+xml"/>
  <Override PartName="/ppt/slideLayouts/slideLayout4.xml" ContentType="application/vnd.openxmlformats-officedocument.presentationml.slideLayout+xml"/>
  <Override PartName="/ppt/slideLayouts/slideLayout45.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slideLayouts/_rels/slideLayout84.xml.rels" ContentType="application/vnd.openxmlformats-package.relationships+xml"/>
  <Override PartName="/ppt/slideLayouts/_rels/slideLayout80.xml.rels" ContentType="application/vnd.openxmlformats-package.relationships+xml"/>
  <Override PartName="/ppt/slideLayouts/_rels/slideLayout22.xml.rels" ContentType="application/vnd.openxmlformats-package.relationships+xml"/>
  <Override PartName="/ppt/slideLayouts/_rels/slideLayout72.xml.rels" ContentType="application/vnd.openxmlformats-package.relationships+xml"/>
  <Override PartName="/ppt/slideLayouts/_rels/slideLayout64.xml.rels" ContentType="application/vnd.openxmlformats-package.relationships+xml"/>
  <Override PartName="/ppt/slideLayouts/_rels/slideLayout32.xml.rels" ContentType="application/vnd.openxmlformats-package.relationships+xml"/>
  <Override PartName="/ppt/slideLayouts/_rels/slideLayout78.xml.rels" ContentType="application/vnd.openxmlformats-package.relationships+xml"/>
  <Override PartName="/ppt/slideLayouts/_rels/slideLayout76.xml.rels" ContentType="application/vnd.openxmlformats-package.relationships+xml"/>
  <Override PartName="/ppt/slideLayouts/_rels/slideLayout61.xml.rels" ContentType="application/vnd.openxmlformats-package.relationships+xml"/>
  <Override PartName="/ppt/slideLayouts/_rels/slideLayout75.xml.rels" ContentType="application/vnd.openxmlformats-package.relationships+xml"/>
  <Override PartName="/ppt/slideLayouts/_rels/slideLayout60.xml.rels" ContentType="application/vnd.openxmlformats-package.relationships+xml"/>
  <Override PartName="/ppt/slideLayouts/_rels/slideLayout79.xml.rels" ContentType="application/vnd.openxmlformats-package.relationships+xml"/>
  <Override PartName="/ppt/slideLayouts/_rels/slideLayout74.xml.rels" ContentType="application/vnd.openxmlformats-package.relationships+xml"/>
  <Override PartName="/ppt/slideLayouts/_rels/slideLayout82.xml.rels" ContentType="application/vnd.openxmlformats-package.relationships+xml"/>
  <Override PartName="/ppt/slideLayouts/_rels/slideLayout24.xml.rels" ContentType="application/vnd.openxmlformats-package.relationships+xml"/>
  <Override PartName="/ppt/slideLayouts/_rels/slideLayout71.xml.rels" ContentType="application/vnd.openxmlformats-package.relationships+xml"/>
  <Override PartName="/ppt/slideLayouts/_rels/slideLayout73.xml.rels" ContentType="application/vnd.openxmlformats-package.relationships+xml"/>
  <Override PartName="/ppt/slideLayouts/_rels/slideLayout81.xml.rels" ContentType="application/vnd.openxmlformats-package.relationships+xml"/>
  <Override PartName="/ppt/slideLayouts/_rels/slideLayout23.xml.rels" ContentType="application/vnd.openxmlformats-package.relationships+xml"/>
  <Override PartName="/ppt/slideLayouts/_rels/slideLayout65.xml.rels" ContentType="application/vnd.openxmlformats-package.relationships+xml"/>
  <Override PartName="/ppt/slideLayouts/_rels/slideLayout1.xml.rels" ContentType="application/vnd.openxmlformats-package.relationships+xml"/>
  <Override PartName="/ppt/slideLayouts/_rels/slideLayout51.xml.rels" ContentType="application/vnd.openxmlformats-package.relationships+xml"/>
  <Override PartName="/ppt/slideLayouts/_rels/slideLayout83.xml.rels" ContentType="application/vnd.openxmlformats-package.relationships+xml"/>
  <Override PartName="/ppt/slideLayouts/_rels/slideLayout63.xml.rels" ContentType="application/vnd.openxmlformats-package.relationships+xml"/>
  <Override PartName="/ppt/slideLayouts/_rels/slideLayout62.xml.rels" ContentType="application/vnd.openxmlformats-package.relationships+xml"/>
  <Override PartName="/ppt/slideLayouts/_rels/slideLayout59.xml.rels" ContentType="application/vnd.openxmlformats-package.relationships+xml"/>
  <Override PartName="/ppt/slideLayouts/_rels/slideLayout58.xml.rels" ContentType="application/vnd.openxmlformats-package.relationships+xml"/>
  <Override PartName="/ppt/slideLayouts/_rels/slideLayout26.xml.rels" ContentType="application/vnd.openxmlformats-package.relationships+xml"/>
  <Override PartName="/ppt/slideLayouts/_rels/slideLayout57.xml.rels" ContentType="application/vnd.openxmlformats-package.relationships+xml"/>
  <Override PartName="/ppt/slideLayouts/_rels/slideLayout70.xml.rels" ContentType="application/vnd.openxmlformats-package.relationships+xml"/>
  <Override PartName="/ppt/slideLayouts/_rels/slideLayout46.xml.rels" ContentType="application/vnd.openxmlformats-package.relationships+xml"/>
  <Override PartName="/ppt/slideLayouts/_rels/slideLayout56.xml.rels" ContentType="application/vnd.openxmlformats-package.relationships+xml"/>
  <Override PartName="/ppt/slideLayouts/_rels/slideLayout55.xml.rels" ContentType="application/vnd.openxmlformats-package.relationships+xml"/>
  <Override PartName="/ppt/slideLayouts/_rels/slideLayout54.xml.rels" ContentType="application/vnd.openxmlformats-package.relationships+xml"/>
  <Override PartName="/ppt/slideLayouts/_rels/slideLayout9.xml.rels" ContentType="application/vnd.openxmlformats-package.relationships+xml"/>
  <Override PartName="/ppt/slideLayouts/_rels/slideLayout5.xml.rels" ContentType="application/vnd.openxmlformats-package.relationships+xml"/>
  <Override PartName="/ppt/slideLayouts/_rels/slideLayout50.xml.rels" ContentType="application/vnd.openxmlformats-package.relationships+xml"/>
  <Override PartName="/ppt/slideLayouts/_rels/slideLayout69.xml.rels" ContentType="application/vnd.openxmlformats-package.relationships+xml"/>
  <Override PartName="/ppt/slideLayouts/_rels/slideLayout8.xml.rels" ContentType="application/vnd.openxmlformats-package.relationships+xml"/>
  <Override PartName="/ppt/slideLayouts/_rels/slideLayout53.xml.rels" ContentType="application/vnd.openxmlformats-package.relationships+xml"/>
  <Override PartName="/ppt/slideLayouts/_rels/slideLayout4.xml.rels" ContentType="application/vnd.openxmlformats-package.relationships+xml"/>
  <Override PartName="/ppt/slideLayouts/_rels/slideLayout68.xml.rels" ContentType="application/vnd.openxmlformats-package.relationships+xml"/>
  <Override PartName="/ppt/slideLayouts/_rels/slideLayout7.xml.rels" ContentType="application/vnd.openxmlformats-package.relationships+xml"/>
  <Override PartName="/ppt/slideLayouts/_rels/slideLayout52.xml.rels" ContentType="application/vnd.openxmlformats-package.relationships+xml"/>
  <Override PartName="/ppt/slideLayouts/_rels/slideLayout67.xml.rels" ContentType="application/vnd.openxmlformats-package.relationships+xml"/>
  <Override PartName="/ppt/slideLayouts/_rels/slideLayout3.xml.rels" ContentType="application/vnd.openxmlformats-package.relationships+xml"/>
  <Override PartName="/ppt/slideLayouts/_rels/slideLayout6.xml.rels" ContentType="application/vnd.openxmlformats-package.relationships+xml"/>
  <Override PartName="/ppt/slideLayouts/_rels/slideLayout41.xml.rels" ContentType="application/vnd.openxmlformats-package.relationships+xml"/>
  <Override PartName="/ppt/slideLayouts/_rels/slideLayout47.xml.rels" ContentType="application/vnd.openxmlformats-package.relationships+xml"/>
  <Override PartName="/ppt/slideLayouts/_rels/slideLayout66.xml.rels" ContentType="application/vnd.openxmlformats-package.relationships+xml"/>
  <Override PartName="/ppt/slideLayouts/_rels/slideLayout2.xml.rels" ContentType="application/vnd.openxmlformats-package.relationships+xml"/>
  <Override PartName="/ppt/slideLayouts/_rels/slideLayout43.xml.rels" ContentType="application/vnd.openxmlformats-package.relationships+xml"/>
  <Override PartName="/ppt/slideLayouts/_rels/slideLayout42.xml.rels" ContentType="application/vnd.openxmlformats-package.relationships+xml"/>
  <Override PartName="/ppt/slideLayouts/_rels/slideLayout40.xml.rels" ContentType="application/vnd.openxmlformats-package.relationships+xml"/>
  <Override PartName="/ppt/slideLayouts/_rels/slideLayout38.xml.rels" ContentType="application/vnd.openxmlformats-package.relationships+xml"/>
  <Override PartName="/ppt/slideLayouts/_rels/slideLayout37.xml.rels" ContentType="application/vnd.openxmlformats-package.relationships+xml"/>
  <Override PartName="/ppt/slideLayouts/_rels/slideLayout35.xml.rels" ContentType="application/vnd.openxmlformats-package.relationships+xml"/>
  <Override PartName="/ppt/slideLayouts/_rels/slideLayout13.xml.rels" ContentType="application/vnd.openxmlformats-package.relationships+xml"/>
  <Override PartName="/ppt/slideLayouts/_rels/slideLayout27.xml.rels" ContentType="application/vnd.openxmlformats-package.relationships+xml"/>
  <Override PartName="/ppt/slideLayouts/_rels/slideLayout44.xml.rels" ContentType="application/vnd.openxmlformats-package.relationships+xml"/>
  <Override PartName="/ppt/slideLayouts/_rels/slideLayout33.xml.rels" ContentType="application/vnd.openxmlformats-package.relationships+xml"/>
  <Override PartName="/ppt/slideLayouts/_rels/slideLayout48.xml.rels" ContentType="application/vnd.openxmlformats-package.relationships+xml"/>
  <Override PartName="/ppt/slideLayouts/_rels/slideLayout19.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_rels/slideLayout16.xml.rels" ContentType="application/vnd.openxmlformats-package.relationships+xml"/>
  <Override PartName="/ppt/slideLayouts/_rels/slideLayout39.xml.rels" ContentType="application/vnd.openxmlformats-package.relationships+xml"/>
  <Override PartName="/ppt/slideLayouts/_rels/slideLayout20.xml.rels" ContentType="application/vnd.openxmlformats-package.relationships+xml"/>
  <Override PartName="/ppt/slideLayouts/_rels/slideLayout31.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45.xml.rels" ContentType="application/vnd.openxmlformats-package.relationships+xml"/>
  <Override PartName="/ppt/slideLayouts/_rels/slideLayout77.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14.xml.rels" ContentType="application/vnd.openxmlformats-package.relationships+xml"/>
  <Override PartName="/ppt/slideLayouts/_rels/slideLayout25.xml.rels" ContentType="application/vnd.openxmlformats-package.relationships+xml"/>
  <Override PartName="/ppt/slideLayouts/_rels/slideLayout17.xml.rels" ContentType="application/vnd.openxmlformats-package.relationships+xml"/>
  <Override PartName="/ppt/slideLayouts/_rels/slideLayout36.xml.rels" ContentType="application/vnd.openxmlformats-package.relationships+xml"/>
  <Override PartName="/ppt/slideLayouts/_rels/slideLayout28.xml.rels" ContentType="application/vnd.openxmlformats-package.relationships+xml"/>
  <Override PartName="/ppt/slideLayouts/_rels/slideLayout21.xml.rels" ContentType="application/vnd.openxmlformats-package.relationships+xml"/>
  <Override PartName="/ppt/slideLayouts/_rels/slideLayout34.xml.rels" ContentType="application/vnd.openxmlformats-package.relationships+xml"/>
  <Override PartName="/ppt/slideLayouts/_rels/slideLayout49.xml.rels" ContentType="application/vnd.openxmlformats-package.relationship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65.xml" ContentType="application/vnd.openxmlformats-officedocument.presentationml.slideLayout+xml"/>
  <Override PartName="/ppt/slideLayouts/slideLayout6.xml" ContentType="application/vnd.openxmlformats-officedocument.presentationml.slideLayout+xml"/>
  <Override PartName="/ppt/slideLayouts/slideLayout47.xml" ContentType="application/vnd.openxmlformats-officedocument.presentationml.slideLayout+xml"/>
  <Override PartName="/ppt/slideLayouts/slideLayout80.xml" ContentType="application/vnd.openxmlformats-officedocument.presentationml.slideLayout+xml"/>
  <Override PartName="/ppt/slideLayouts/slideLayout75.xml" ContentType="application/vnd.openxmlformats-officedocument.presentationml.slideLayout+xml"/>
  <Override PartName="/ppt/slideLayouts/slideLayout66.xml" ContentType="application/vnd.openxmlformats-officedocument.presentationml.slideLayout+xml"/>
  <Override PartName="/ppt/slideLayouts/slideLayout81.xml" ContentType="application/vnd.openxmlformats-officedocument.presentationml.slideLayout+xml"/>
  <Override PartName="/ppt/slideLayouts/slideLayout76.xml" ContentType="application/vnd.openxmlformats-officedocument.presentationml.slideLayout+xml"/>
  <Override PartName="/ppt/slideLayouts/slideLayout67.xml" ContentType="application/vnd.openxmlformats-officedocument.presentationml.slideLayout+xml"/>
  <Override PartName="/ppt/slideLayouts/slideLayout82.xml" ContentType="application/vnd.openxmlformats-officedocument.presentationml.slideLayout+xml"/>
  <Override PartName="/ppt/slideLayouts/slideLayout77.xml" ContentType="application/vnd.openxmlformats-officedocument.presentationml.slideLayout+xml"/>
  <Override PartName="/ppt/slideLayouts/slideLayout68.xml" ContentType="application/vnd.openxmlformats-officedocument.presentationml.slideLayout+xml"/>
  <Override PartName="/ppt/slideLayouts/slideLayout83.xml" ContentType="application/vnd.openxmlformats-officedocument.presentationml.slideLayout+xml"/>
  <Override PartName="/ppt/slideLayouts/slideLayout78.xml" ContentType="application/vnd.openxmlformats-officedocument.presentationml.slideLayout+xml"/>
  <Override PartName="/ppt/slideLayouts/slideLayout84.xml" ContentType="application/vnd.openxmlformats-officedocument.presentationml.slideLayout+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9.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4.xml.rels" ContentType="application/vnd.openxmlformats-package.relationships+xml"/>
  <Override PartName="/ppt/slides/_rels/slide10.xml.rels" ContentType="application/vnd.openxmlformats-package.relationship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Lst>
  <p:sldIdLst>
    <p:sldId id="256" r:id="rId9"/>
    <p:sldId id="257" r:id="rId10"/>
    <p:sldId id="258" r:id="rId11"/>
    <p:sldId id="259" r:id="rId12"/>
    <p:sldId id="260" r:id="rId13"/>
    <p:sldId id="261" r:id="rId14"/>
    <p:sldId id="262" r:id="rId15"/>
    <p:sldId id="263" r:id="rId16"/>
    <p:sldId id="264" r:id="rId17"/>
    <p:sldId id="265" r:id="rId18"/>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 Target="slides/slide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2"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22"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4"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5"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6"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7"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4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5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7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8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9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9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1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1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2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5"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2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4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4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7"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8"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9"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0"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1"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2"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6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1"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3"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6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6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68"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6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6"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0"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8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2"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3"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8"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8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90"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1"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2"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3"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4"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5"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slideLayout" Target="../slideLayouts/slideLayout59.xml"/><Relationship Id="rId15"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1.png"/><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slideLayout" Target="../slideLayouts/slideLayout71.xml"/><Relationship Id="rId14"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 Id="rId11" Type="http://schemas.openxmlformats.org/officeDocument/2006/relationships/slideLayout" Target="../slideLayouts/slideLayout80.xml"/><Relationship Id="rId12" Type="http://schemas.openxmlformats.org/officeDocument/2006/relationships/slideLayout" Target="../slideLayouts/slideLayout81.xml"/><Relationship Id="rId13" Type="http://schemas.openxmlformats.org/officeDocument/2006/relationships/slideLayout" Target="../slideLayouts/slideLayout82.xml"/><Relationship Id="rId14" Type="http://schemas.openxmlformats.org/officeDocument/2006/relationships/slideLayout" Target="../slideLayouts/slideLayout83.xml"/><Relationship Id="rId15" Type="http://schemas.openxmlformats.org/officeDocument/2006/relationships/slideLayout" Target="../slideLayouts/slideLayout8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56840" cy="6822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1" name="Picture 4" descr=""/>
          <p:cNvPicPr/>
          <p:nvPr/>
        </p:nvPicPr>
        <p:blipFill>
          <a:blip r:embed="rId3"/>
          <a:stretch/>
        </p:blipFill>
        <p:spPr>
          <a:xfrm>
            <a:off x="333000" y="1801080"/>
            <a:ext cx="2763720" cy="2763720"/>
          </a:xfrm>
          <a:prstGeom prst="rect">
            <a:avLst/>
          </a:prstGeom>
          <a:ln w="0">
            <a:noFill/>
          </a:ln>
        </p:spPr>
      </p:pic>
      <p:sp>
        <p:nvSpPr>
          <p:cNvPr id="2" name="Rectangle 5"/>
          <p:cNvSpPr/>
          <p:nvPr/>
        </p:nvSpPr>
        <p:spPr>
          <a:xfrm>
            <a:off x="3487320" y="1475280"/>
            <a:ext cx="8669160" cy="38271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sp>
        <p:nvSpPr>
          <p:cNvPr id="3" name="Rectangle 8"/>
          <p:cNvSpPr/>
          <p:nvPr/>
        </p:nvSpPr>
        <p:spPr>
          <a:xfrm>
            <a:off x="3487320" y="5337720"/>
            <a:ext cx="8669160" cy="34884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56840" cy="599760"/>
          </a:xfrm>
          <a:prstGeom prst="rect">
            <a:avLst/>
          </a:prstGeom>
          <a:ln w="0">
            <a:noFill/>
          </a:ln>
        </p:spPr>
      </p:pic>
      <p:sp>
        <p:nvSpPr>
          <p:cNvPr id="43" name="Rectangle 7"/>
          <p:cNvSpPr/>
          <p:nvPr/>
        </p:nvSpPr>
        <p:spPr>
          <a:xfrm>
            <a:off x="10868760" y="0"/>
            <a:ext cx="935280" cy="93528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44" name="Picture 10" descr=""/>
          <p:cNvPicPr/>
          <p:nvPr/>
        </p:nvPicPr>
        <p:blipFill>
          <a:blip r:embed="rId3"/>
          <a:stretch/>
        </p:blipFill>
        <p:spPr>
          <a:xfrm>
            <a:off x="10857240" y="-64440"/>
            <a:ext cx="999360" cy="999360"/>
          </a:xfrm>
          <a:prstGeom prst="rect">
            <a:avLst/>
          </a:prstGeom>
          <a:ln w="0">
            <a:noFill/>
          </a:ln>
        </p:spPr>
      </p:pic>
      <p:sp>
        <p:nvSpPr>
          <p:cNvPr id="45" name="TextBox 9"/>
          <p:cNvSpPr/>
          <p:nvPr/>
        </p:nvSpPr>
        <p:spPr>
          <a:xfrm>
            <a:off x="185400" y="6362280"/>
            <a:ext cx="4656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360000" y="6352200"/>
            <a:ext cx="2680560" cy="3643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r>
              <a:rPr b="0" lang="en-PH" sz="1800" spc="-1" strike="noStrike">
                <a:latin typeface="Arial"/>
              </a:rPr>
              <a:t>Click to edit the title text format</a:t>
            </a:r>
            <a:endParaRPr b="0" lang="en-PH" sz="1800" spc="-1" strike="noStrike">
              <a:latin typeface="Arial"/>
            </a:endParaRPr>
          </a:p>
        </p:txBody>
      </p:sp>
      <p:sp>
        <p:nvSpPr>
          <p:cNvPr id="48"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1800" spc="-1" strike="noStrike">
                <a:latin typeface="Arial"/>
              </a:rPr>
              <a:t>Click to edit the outline text format</a:t>
            </a:r>
            <a:endParaRPr b="0" lang="en-PH" sz="1800" spc="-1" strike="noStrike">
              <a:latin typeface="Arial"/>
            </a:endParaRPr>
          </a:p>
          <a:p>
            <a:pPr lvl="1" marL="864000" indent="-324000">
              <a:spcBef>
                <a:spcPts val="1134"/>
              </a:spcBef>
              <a:buClr>
                <a:srgbClr val="000000"/>
              </a:buClr>
              <a:buSzPct val="75000"/>
              <a:buFont typeface="Symbol" charset="2"/>
              <a:buChar char=""/>
            </a:pPr>
            <a:r>
              <a:rPr b="0" lang="en-PH" sz="1800" spc="-1" strike="noStrike">
                <a:latin typeface="Arial"/>
              </a:rPr>
              <a:t>Second Outline Level</a:t>
            </a:r>
            <a:endParaRPr b="0" lang="en-PH" sz="1800" spc="-1" strike="noStrike">
              <a:latin typeface="Arial"/>
            </a:endParaRPr>
          </a:p>
          <a:p>
            <a:pPr lvl="2" marL="1296000" indent="-288000">
              <a:spcBef>
                <a:spcPts val="850"/>
              </a:spcBef>
              <a:buClr>
                <a:srgbClr val="000000"/>
              </a:buClr>
              <a:buSzPct val="45000"/>
              <a:buFont typeface="Wingdings" charset="2"/>
              <a:buChar char=""/>
            </a:pPr>
            <a:r>
              <a:rPr b="0" lang="en-PH" sz="1800" spc="-1" strike="noStrike">
                <a:latin typeface="Arial"/>
              </a:rPr>
              <a:t>Third Outline Level</a:t>
            </a:r>
            <a:endParaRPr b="0" lang="en-PH" sz="1800" spc="-1" strike="noStrike">
              <a:latin typeface="Arial"/>
            </a:endParaRPr>
          </a:p>
          <a:p>
            <a:pPr lvl="3" marL="1728000" indent="-216000">
              <a:spcBef>
                <a:spcPts val="567"/>
              </a:spcBef>
              <a:buClr>
                <a:srgbClr val="000000"/>
              </a:buClr>
              <a:buSzPct val="75000"/>
              <a:buFont typeface="Symbol" charset="2"/>
              <a:buChar char=""/>
            </a:pPr>
            <a:r>
              <a:rPr b="0" lang="en-PH" sz="1800" spc="-1" strike="noStrike">
                <a:latin typeface="Arial"/>
              </a:rPr>
              <a:t>Fourth Outline Level</a:t>
            </a:r>
            <a:endParaRPr b="0" lang="en-PH" sz="1800" spc="-1" strike="noStrike">
              <a:latin typeface="Arial"/>
            </a:endParaRPr>
          </a:p>
          <a:p>
            <a:pPr lvl="4" marL="2160000" indent="-216000">
              <a:spcBef>
                <a:spcPts val="283"/>
              </a:spcBef>
              <a:buClr>
                <a:srgbClr val="000000"/>
              </a:buClr>
              <a:buSzPct val="45000"/>
              <a:buFont typeface="Wingdings" charset="2"/>
              <a:buChar char=""/>
            </a:pPr>
            <a:r>
              <a:rPr b="0" lang="en-PH" sz="1800" spc="-1" strike="noStrike">
                <a:latin typeface="Arial"/>
              </a:rPr>
              <a:t>Fifth Outline Level</a:t>
            </a:r>
            <a:endParaRPr b="0" lang="en-PH" sz="1800" spc="-1" strike="noStrike">
              <a:latin typeface="Arial"/>
            </a:endParaRPr>
          </a:p>
          <a:p>
            <a:pPr lvl="5" marL="2592000" indent="-216000">
              <a:spcBef>
                <a:spcPts val="283"/>
              </a:spcBef>
              <a:buClr>
                <a:srgbClr val="000000"/>
              </a:buClr>
              <a:buSzPct val="45000"/>
              <a:buFont typeface="Wingdings" charset="2"/>
              <a:buChar char=""/>
            </a:pPr>
            <a:r>
              <a:rPr b="0" lang="en-PH" sz="1800" spc="-1" strike="noStrike">
                <a:latin typeface="Arial"/>
              </a:rPr>
              <a:t>Sixth Outline Level</a:t>
            </a:r>
            <a:endParaRPr b="0" lang="en-PH" sz="1800" spc="-1" strike="noStrike">
              <a:latin typeface="Arial"/>
            </a:endParaRPr>
          </a:p>
          <a:p>
            <a:pPr lvl="6" marL="3024000" indent="-216000">
              <a:spcBef>
                <a:spcPts val="283"/>
              </a:spcBef>
              <a:buClr>
                <a:srgbClr val="000000"/>
              </a:buClr>
              <a:buSzPct val="45000"/>
              <a:buFont typeface="Wingdings" charset="2"/>
              <a:buChar char=""/>
            </a:pPr>
            <a:r>
              <a:rPr b="0" lang="en-PH" sz="1800" spc="-1" strike="noStrike">
                <a:latin typeface="Arial"/>
              </a:rPr>
              <a:t>Seventh Outline Level</a:t>
            </a:r>
            <a:endParaRPr b="0" lang="en-PH"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Picture 18" descr=""/>
          <p:cNvPicPr/>
          <p:nvPr/>
        </p:nvPicPr>
        <p:blipFill>
          <a:blip r:embed="rId2"/>
          <a:stretch/>
        </p:blipFill>
        <p:spPr>
          <a:xfrm>
            <a:off x="0" y="6242760"/>
            <a:ext cx="12156840" cy="599760"/>
          </a:xfrm>
          <a:prstGeom prst="rect">
            <a:avLst/>
          </a:prstGeom>
          <a:ln w="0">
            <a:noFill/>
          </a:ln>
        </p:spPr>
      </p:pic>
      <p:sp>
        <p:nvSpPr>
          <p:cNvPr id="86" name="Rectangle 7"/>
          <p:cNvSpPr/>
          <p:nvPr/>
        </p:nvSpPr>
        <p:spPr>
          <a:xfrm>
            <a:off x="10868760" y="0"/>
            <a:ext cx="935280" cy="93528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87" name="Picture 10" descr=""/>
          <p:cNvPicPr/>
          <p:nvPr/>
        </p:nvPicPr>
        <p:blipFill>
          <a:blip r:embed="rId3"/>
          <a:stretch/>
        </p:blipFill>
        <p:spPr>
          <a:xfrm>
            <a:off x="10857240" y="-64440"/>
            <a:ext cx="999360" cy="999360"/>
          </a:xfrm>
          <a:prstGeom prst="rect">
            <a:avLst/>
          </a:prstGeom>
          <a:ln w="0">
            <a:noFill/>
          </a:ln>
        </p:spPr>
      </p:pic>
      <p:sp>
        <p:nvSpPr>
          <p:cNvPr id="88" name="TextBox 9"/>
          <p:cNvSpPr/>
          <p:nvPr/>
        </p:nvSpPr>
        <p:spPr>
          <a:xfrm>
            <a:off x="185400" y="6362280"/>
            <a:ext cx="4656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89" name="TextBox 11"/>
          <p:cNvSpPr/>
          <p:nvPr/>
        </p:nvSpPr>
        <p:spPr>
          <a:xfrm>
            <a:off x="9360000" y="6352200"/>
            <a:ext cx="2680560" cy="3643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91"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28" name="Picture 18" descr=""/>
          <p:cNvPicPr/>
          <p:nvPr/>
        </p:nvPicPr>
        <p:blipFill>
          <a:blip r:embed="rId2"/>
          <a:stretch/>
        </p:blipFill>
        <p:spPr>
          <a:xfrm>
            <a:off x="0" y="6242760"/>
            <a:ext cx="12156840" cy="599760"/>
          </a:xfrm>
          <a:prstGeom prst="rect">
            <a:avLst/>
          </a:prstGeom>
          <a:ln w="0">
            <a:noFill/>
          </a:ln>
        </p:spPr>
      </p:pic>
      <p:sp>
        <p:nvSpPr>
          <p:cNvPr id="129" name="Rectangle 7"/>
          <p:cNvSpPr/>
          <p:nvPr/>
        </p:nvSpPr>
        <p:spPr>
          <a:xfrm>
            <a:off x="10868760" y="0"/>
            <a:ext cx="935280" cy="93528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130" name="Picture 10" descr=""/>
          <p:cNvPicPr/>
          <p:nvPr/>
        </p:nvPicPr>
        <p:blipFill>
          <a:blip r:embed="rId3"/>
          <a:stretch/>
        </p:blipFill>
        <p:spPr>
          <a:xfrm>
            <a:off x="10857240" y="-64440"/>
            <a:ext cx="999360" cy="999360"/>
          </a:xfrm>
          <a:prstGeom prst="rect">
            <a:avLst/>
          </a:prstGeom>
          <a:ln w="0">
            <a:noFill/>
          </a:ln>
        </p:spPr>
      </p:pic>
      <p:sp>
        <p:nvSpPr>
          <p:cNvPr id="131" name="TextBox 9"/>
          <p:cNvSpPr/>
          <p:nvPr/>
        </p:nvSpPr>
        <p:spPr>
          <a:xfrm>
            <a:off x="185400" y="6362280"/>
            <a:ext cx="4656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32" name="TextBox 11"/>
          <p:cNvSpPr/>
          <p:nvPr/>
        </p:nvSpPr>
        <p:spPr>
          <a:xfrm>
            <a:off x="9360000" y="6352200"/>
            <a:ext cx="2680560" cy="3643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34"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71" name="Picture 18" descr=""/>
          <p:cNvPicPr/>
          <p:nvPr/>
        </p:nvPicPr>
        <p:blipFill>
          <a:blip r:embed="rId2"/>
          <a:stretch/>
        </p:blipFill>
        <p:spPr>
          <a:xfrm>
            <a:off x="0" y="6242760"/>
            <a:ext cx="12156840" cy="599760"/>
          </a:xfrm>
          <a:prstGeom prst="rect">
            <a:avLst/>
          </a:prstGeom>
          <a:ln w="0">
            <a:noFill/>
          </a:ln>
        </p:spPr>
      </p:pic>
      <p:sp>
        <p:nvSpPr>
          <p:cNvPr id="172" name="Rectangle 7"/>
          <p:cNvSpPr/>
          <p:nvPr/>
        </p:nvSpPr>
        <p:spPr>
          <a:xfrm>
            <a:off x="10868760" y="0"/>
            <a:ext cx="935280" cy="93528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173" name="Picture 10" descr=""/>
          <p:cNvPicPr/>
          <p:nvPr/>
        </p:nvPicPr>
        <p:blipFill>
          <a:blip r:embed="rId3"/>
          <a:stretch/>
        </p:blipFill>
        <p:spPr>
          <a:xfrm>
            <a:off x="10857240" y="-64440"/>
            <a:ext cx="999360" cy="999360"/>
          </a:xfrm>
          <a:prstGeom prst="rect">
            <a:avLst/>
          </a:prstGeom>
          <a:ln w="0">
            <a:noFill/>
          </a:ln>
        </p:spPr>
      </p:pic>
      <p:sp>
        <p:nvSpPr>
          <p:cNvPr id="174" name="TextBox 9"/>
          <p:cNvSpPr/>
          <p:nvPr/>
        </p:nvSpPr>
        <p:spPr>
          <a:xfrm>
            <a:off x="185400" y="6362280"/>
            <a:ext cx="4656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75" name="TextBox 11"/>
          <p:cNvSpPr/>
          <p:nvPr/>
        </p:nvSpPr>
        <p:spPr>
          <a:xfrm>
            <a:off x="9360000" y="6352200"/>
            <a:ext cx="2680560" cy="3643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7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14" name="New REX Education Mission Logo V.png" descr="New REX Education Mission Logo V.png"/>
          <p:cNvPicPr/>
          <p:nvPr/>
        </p:nvPicPr>
        <p:blipFill>
          <a:blip r:embed="rId2"/>
          <a:stretch/>
        </p:blipFill>
        <p:spPr>
          <a:xfrm>
            <a:off x="2755800" y="1508760"/>
            <a:ext cx="6581160" cy="3349440"/>
          </a:xfrm>
          <a:prstGeom prst="rect">
            <a:avLst/>
          </a:prstGeom>
          <a:ln w="12700">
            <a:noFill/>
          </a:ln>
        </p:spPr>
      </p:pic>
      <p:sp>
        <p:nvSpPr>
          <p:cNvPr id="2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216"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53" name="Picture 18" descr=""/>
          <p:cNvPicPr/>
          <p:nvPr/>
        </p:nvPicPr>
        <p:blipFill>
          <a:blip r:embed="rId2"/>
          <a:stretch/>
        </p:blipFill>
        <p:spPr>
          <a:xfrm>
            <a:off x="0" y="6242760"/>
            <a:ext cx="12156840" cy="599760"/>
          </a:xfrm>
          <a:prstGeom prst="rect">
            <a:avLst/>
          </a:prstGeom>
          <a:ln w="0">
            <a:noFill/>
          </a:ln>
        </p:spPr>
      </p:pic>
      <p:sp>
        <p:nvSpPr>
          <p:cNvPr id="254" name="Rectangle 7"/>
          <p:cNvSpPr/>
          <p:nvPr/>
        </p:nvSpPr>
        <p:spPr>
          <a:xfrm>
            <a:off x="10868760" y="0"/>
            <a:ext cx="935280" cy="93528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255" name="Picture 10" descr=""/>
          <p:cNvPicPr/>
          <p:nvPr/>
        </p:nvPicPr>
        <p:blipFill>
          <a:blip r:embed="rId3"/>
          <a:stretch/>
        </p:blipFill>
        <p:spPr>
          <a:xfrm>
            <a:off x="10857240" y="-64440"/>
            <a:ext cx="999360" cy="999360"/>
          </a:xfrm>
          <a:prstGeom prst="rect">
            <a:avLst/>
          </a:prstGeom>
          <a:ln w="0">
            <a:noFill/>
          </a:ln>
        </p:spPr>
      </p:pic>
      <p:sp>
        <p:nvSpPr>
          <p:cNvPr id="256" name="TextBox 9"/>
          <p:cNvSpPr/>
          <p:nvPr/>
        </p:nvSpPr>
        <p:spPr>
          <a:xfrm>
            <a:off x="185400" y="6362280"/>
            <a:ext cx="4656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257" name="TextBox 11"/>
          <p:cNvSpPr/>
          <p:nvPr/>
        </p:nvSpPr>
        <p:spPr>
          <a:xfrm>
            <a:off x="9360000" y="6352200"/>
            <a:ext cx="2680560" cy="3643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258"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r>
              <a:rPr b="0" lang="en-PH" sz="1800" spc="-1" strike="noStrike">
                <a:latin typeface="Arial"/>
              </a:rPr>
              <a:t>Click to edit the title text format</a:t>
            </a:r>
            <a:endParaRPr b="0" lang="en-PH" sz="1800" spc="-1" strike="noStrike">
              <a:latin typeface="Arial"/>
            </a:endParaRPr>
          </a:p>
        </p:txBody>
      </p:sp>
      <p:sp>
        <p:nvSpPr>
          <p:cNvPr id="259"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1800" spc="-1" strike="noStrike">
                <a:latin typeface="Arial"/>
              </a:rPr>
              <a:t>Click to edit the outline text format</a:t>
            </a:r>
            <a:endParaRPr b="0" lang="en-PH" sz="1800" spc="-1" strike="noStrike">
              <a:latin typeface="Arial"/>
            </a:endParaRPr>
          </a:p>
          <a:p>
            <a:pPr lvl="1" marL="864000" indent="-324000">
              <a:spcBef>
                <a:spcPts val="1134"/>
              </a:spcBef>
              <a:buClr>
                <a:srgbClr val="000000"/>
              </a:buClr>
              <a:buSzPct val="75000"/>
              <a:buFont typeface="Symbol" charset="2"/>
              <a:buChar char=""/>
            </a:pPr>
            <a:r>
              <a:rPr b="0" lang="en-PH" sz="1800" spc="-1" strike="noStrike">
                <a:latin typeface="Arial"/>
              </a:rPr>
              <a:t>Second Outline Level</a:t>
            </a:r>
            <a:endParaRPr b="0" lang="en-PH" sz="1800" spc="-1" strike="noStrike">
              <a:latin typeface="Arial"/>
            </a:endParaRPr>
          </a:p>
          <a:p>
            <a:pPr lvl="2" marL="1296000" indent="-288000">
              <a:spcBef>
                <a:spcPts val="850"/>
              </a:spcBef>
              <a:buClr>
                <a:srgbClr val="000000"/>
              </a:buClr>
              <a:buSzPct val="45000"/>
              <a:buFont typeface="Wingdings" charset="2"/>
              <a:buChar char=""/>
            </a:pPr>
            <a:r>
              <a:rPr b="0" lang="en-PH" sz="1800" spc="-1" strike="noStrike">
                <a:latin typeface="Arial"/>
              </a:rPr>
              <a:t>Third Outline Level</a:t>
            </a:r>
            <a:endParaRPr b="0" lang="en-PH" sz="1800" spc="-1" strike="noStrike">
              <a:latin typeface="Arial"/>
            </a:endParaRPr>
          </a:p>
          <a:p>
            <a:pPr lvl="3" marL="1728000" indent="-216000">
              <a:spcBef>
                <a:spcPts val="567"/>
              </a:spcBef>
              <a:buClr>
                <a:srgbClr val="000000"/>
              </a:buClr>
              <a:buSzPct val="75000"/>
              <a:buFont typeface="Symbol" charset="2"/>
              <a:buChar char=""/>
            </a:pPr>
            <a:r>
              <a:rPr b="0" lang="en-PH" sz="1800" spc="-1" strike="noStrike">
                <a:latin typeface="Arial"/>
              </a:rPr>
              <a:t>Fourth Outline Level</a:t>
            </a:r>
            <a:endParaRPr b="0" lang="en-PH" sz="1800" spc="-1" strike="noStrike">
              <a:latin typeface="Arial"/>
            </a:endParaRPr>
          </a:p>
          <a:p>
            <a:pPr lvl="4" marL="2160000" indent="-216000">
              <a:spcBef>
                <a:spcPts val="283"/>
              </a:spcBef>
              <a:buClr>
                <a:srgbClr val="000000"/>
              </a:buClr>
              <a:buSzPct val="45000"/>
              <a:buFont typeface="Wingdings" charset="2"/>
              <a:buChar char=""/>
            </a:pPr>
            <a:r>
              <a:rPr b="0" lang="en-PH" sz="1800" spc="-1" strike="noStrike">
                <a:latin typeface="Arial"/>
              </a:rPr>
              <a:t>Fifth Outline Level</a:t>
            </a:r>
            <a:endParaRPr b="0" lang="en-PH" sz="1800" spc="-1" strike="noStrike">
              <a:latin typeface="Arial"/>
            </a:endParaRPr>
          </a:p>
          <a:p>
            <a:pPr lvl="5" marL="2592000" indent="-216000">
              <a:spcBef>
                <a:spcPts val="283"/>
              </a:spcBef>
              <a:buClr>
                <a:srgbClr val="000000"/>
              </a:buClr>
              <a:buSzPct val="45000"/>
              <a:buFont typeface="Wingdings" charset="2"/>
              <a:buChar char=""/>
            </a:pPr>
            <a:r>
              <a:rPr b="0" lang="en-PH" sz="1800" spc="-1" strike="noStrike">
                <a:latin typeface="Arial"/>
              </a:rPr>
              <a:t>Sixth Outline Level</a:t>
            </a:r>
            <a:endParaRPr b="0" lang="en-PH" sz="1800" spc="-1" strike="noStrike">
              <a:latin typeface="Arial"/>
            </a:endParaRPr>
          </a:p>
          <a:p>
            <a:pPr lvl="6" marL="3024000" indent="-216000">
              <a:spcBef>
                <a:spcPts val="283"/>
              </a:spcBef>
              <a:buClr>
                <a:srgbClr val="000000"/>
              </a:buClr>
              <a:buSzPct val="45000"/>
              <a:buFont typeface="Wingdings" charset="2"/>
              <a:buChar char=""/>
            </a:pPr>
            <a:r>
              <a:rPr b="0" lang="en-PH" sz="1800" spc="-1" strike="noStrike">
                <a:latin typeface="Arial"/>
              </a:rPr>
              <a:t>Seventh Outline Level</a:t>
            </a:r>
            <a:endParaRPr b="0" lang="en-PH"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4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6" name="TextBox 7"/>
          <p:cNvSpPr/>
          <p:nvPr/>
        </p:nvSpPr>
        <p:spPr>
          <a:xfrm>
            <a:off x="4203360" y="2760840"/>
            <a:ext cx="7459920" cy="1308600"/>
          </a:xfrm>
          <a:prstGeom prst="rect">
            <a:avLst/>
          </a:prstGeom>
          <a:noFill/>
          <a:ln w="0">
            <a:noFill/>
          </a:ln>
        </p:spPr>
        <p:style>
          <a:lnRef idx="0"/>
          <a:fillRef idx="0"/>
          <a:effectRef idx="0"/>
          <a:fontRef idx="minor"/>
        </p:style>
        <p:txBody>
          <a:bodyPr lIns="90000" rIns="90000" tIns="45000" bIns="45000" anchor="t">
            <a:spAutoFit/>
          </a:bodyPr>
          <a:p>
            <a:pPr algn="ctr">
              <a:buNone/>
            </a:pPr>
            <a:r>
              <a:rPr b="1" lang="en-US" sz="4000" spc="-1" strike="noStrike">
                <a:solidFill>
                  <a:srgbClr val="ffffff"/>
                </a:solidFill>
                <a:latin typeface="Lato"/>
                <a:ea typeface="DejaVu Sans"/>
              </a:rPr>
              <a:t>Paghubog at Pag-unlad ng mga</a:t>
            </a:r>
            <a:endParaRPr b="0" lang="en-PH" sz="4000" spc="-1" strike="noStrike">
              <a:latin typeface=""/>
              <a:ea typeface=""/>
            </a:endParaRPr>
          </a:p>
          <a:p>
            <a:pPr algn="ctr">
              <a:buNone/>
            </a:pPr>
            <a:r>
              <a:rPr b="1" lang="en-US" sz="4000" spc="-1" strike="noStrike">
                <a:solidFill>
                  <a:srgbClr val="ffffff"/>
                </a:solidFill>
                <a:latin typeface="Lato"/>
                <a:ea typeface="DejaVu Sans"/>
              </a:rPr>
              <a:t>Sinaunang Pamayanan ng Asya</a:t>
            </a:r>
            <a:endParaRPr b="0" lang="en-PH" sz="4000" spc="-1" strike="noStrike">
              <a:latin typeface=""/>
              <a:ea typeface=""/>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7" name="PlaceHolder 7"/>
          <p:cNvSpPr/>
          <p:nvPr/>
        </p:nvSpPr>
        <p:spPr>
          <a:xfrm>
            <a:off x="609480" y="254880"/>
            <a:ext cx="9999720" cy="993600"/>
          </a:xfrm>
          <a:prstGeom prst="rect">
            <a:avLst/>
          </a:prstGeom>
          <a:solidFill>
            <a:srgbClr val="bf0041"/>
          </a:solidFill>
          <a:ln w="76320">
            <a:solidFill>
              <a:srgbClr val="4cd7df"/>
            </a:solidFill>
            <a:round/>
          </a:ln>
        </p:spPr>
        <p:style>
          <a:lnRef idx="0"/>
          <a:fillRef idx="0"/>
          <a:effectRef idx="0"/>
          <a:fontRef idx="minor"/>
        </p:style>
        <p:txBody>
          <a:bodyPr lIns="38160" rIns="38160" tIns="38160" bIns="38160" anchor="ctr">
            <a:noAutofit/>
          </a:bodyPr>
          <a:p>
            <a:pPr algn="ctr">
              <a:lnSpc>
                <a:spcPct val="100000"/>
              </a:lnSpc>
              <a:buNone/>
            </a:pPr>
            <a:r>
              <a:rPr b="1" lang="en-US" sz="4000" spc="-1" strike="noStrike">
                <a:solidFill>
                  <a:srgbClr val="fff5ce"/>
                </a:solidFill>
                <a:latin typeface="Lato"/>
                <a:ea typeface="Arial Black;Arial Black"/>
              </a:rPr>
              <a:t>Sustainable Development</a:t>
            </a:r>
            <a:endParaRPr b="0" lang="en-PH" sz="4000" spc="-1" strike="noStrike">
              <a:latin typeface="Arial"/>
            </a:endParaRPr>
          </a:p>
        </p:txBody>
      </p:sp>
      <p:sp>
        <p:nvSpPr>
          <p:cNvPr id="298" name="PlaceHolder 3"/>
          <p:cNvSpPr/>
          <p:nvPr/>
        </p:nvSpPr>
        <p:spPr>
          <a:xfrm>
            <a:off x="609480" y="254880"/>
            <a:ext cx="9999360" cy="993240"/>
          </a:xfrm>
          <a:prstGeom prst="rect">
            <a:avLst/>
          </a:prstGeom>
          <a:solidFill>
            <a:srgbClr val="ffe994"/>
          </a:solidFill>
          <a:ln w="76320">
            <a:solidFill>
              <a:srgbClr val="2a6099"/>
            </a:solidFill>
            <a:round/>
          </a:ln>
        </p:spPr>
        <p:style>
          <a:lnRef idx="0"/>
          <a:fillRef idx="0"/>
          <a:effectRef idx="0"/>
          <a:fontRef idx="minor"/>
        </p:style>
        <p:txBody>
          <a:bodyPr lIns="38160" rIns="38160" tIns="38160" bIns="38160" anchor="ctr">
            <a:noAutofit/>
          </a:bodyPr>
          <a:p>
            <a:pPr algn="ctr">
              <a:buNone/>
            </a:pPr>
            <a:r>
              <a:rPr b="1" lang="en-US" sz="4000" spc="-1" strike="noStrike">
                <a:solidFill>
                  <a:srgbClr val="2a6099"/>
                </a:solidFill>
                <a:latin typeface="Lato"/>
                <a:ea typeface="Arial Black;Arial Black"/>
              </a:rPr>
              <a:t>Ebolusyong Kultural</a:t>
            </a:r>
            <a:endParaRPr b="0" lang="en-PH" sz="4000" spc="-1" strike="noStrike">
              <a:latin typeface="AppleSystemUIFont"/>
              <a:ea typeface="AppleSystemUIFont"/>
            </a:endParaRPr>
          </a:p>
        </p:txBody>
      </p:sp>
      <p:sp>
        <p:nvSpPr>
          <p:cNvPr id="299" name="PlaceHolder 4"/>
          <p:cNvSpPr/>
          <p:nvPr/>
        </p:nvSpPr>
        <p:spPr>
          <a:xfrm>
            <a:off x="609840" y="2520000"/>
            <a:ext cx="10954080" cy="3595320"/>
          </a:xfrm>
          <a:prstGeom prst="rect">
            <a:avLst/>
          </a:prstGeom>
          <a:noFill/>
          <a:ln w="76320">
            <a:noFill/>
          </a:ln>
        </p:spPr>
        <p:style>
          <a:lnRef idx="0"/>
          <a:fillRef idx="0"/>
          <a:effectRef idx="0"/>
          <a:fontRef idx="minor"/>
        </p:style>
      </p:sp>
      <p:sp>
        <p:nvSpPr>
          <p:cNvPr id="300" name=""/>
          <p:cNvSpPr/>
          <p:nvPr/>
        </p:nvSpPr>
        <p:spPr>
          <a:xfrm>
            <a:off x="2585880" y="1548000"/>
            <a:ext cx="7019280" cy="1079280"/>
          </a:xfrm>
          <a:custGeom>
            <a:avLst/>
            <a:gdLst/>
            <a:ahLst/>
            <a:rect l="l" t="t" r="r" b="b"/>
            <a:pathLst>
              <a:path w="195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19167" y="2001"/>
                </a:lnTo>
                <a:lnTo>
                  <a:pt x="19168" y="2001"/>
                </a:lnTo>
                <a:cubicBezTo>
                  <a:pt x="19226" y="2001"/>
                  <a:pt x="19284" y="1986"/>
                  <a:pt x="19334" y="1956"/>
                </a:cubicBezTo>
                <a:cubicBezTo>
                  <a:pt x="19385" y="1927"/>
                  <a:pt x="19427" y="1885"/>
                  <a:pt x="19456" y="1834"/>
                </a:cubicBezTo>
                <a:cubicBezTo>
                  <a:pt x="19486" y="1784"/>
                  <a:pt x="19501" y="1726"/>
                  <a:pt x="19501" y="1668"/>
                </a:cubicBezTo>
                <a:lnTo>
                  <a:pt x="19501" y="333"/>
                </a:lnTo>
                <a:lnTo>
                  <a:pt x="19501" y="334"/>
                </a:lnTo>
                <a:lnTo>
                  <a:pt x="19501" y="334"/>
                </a:lnTo>
                <a:cubicBezTo>
                  <a:pt x="19501" y="275"/>
                  <a:pt x="19486" y="217"/>
                  <a:pt x="19456" y="167"/>
                </a:cubicBezTo>
                <a:cubicBezTo>
                  <a:pt x="19427" y="116"/>
                  <a:pt x="19385" y="74"/>
                  <a:pt x="19334" y="45"/>
                </a:cubicBezTo>
                <a:cubicBezTo>
                  <a:pt x="19284" y="15"/>
                  <a:pt x="19226" y="0"/>
                  <a:pt x="19168" y="0"/>
                </a:cubicBezTo>
                <a:lnTo>
                  <a:pt x="333" y="0"/>
                </a:lnTo>
              </a:path>
            </a:pathLst>
          </a:custGeom>
          <a:solidFill>
            <a:srgbClr val="2a6099"/>
          </a:solidFill>
          <a:ln w="76320">
            <a:solidFill>
              <a:srgbClr val="ffe994"/>
            </a:solidFill>
            <a:round/>
          </a:ln>
        </p:spPr>
        <p:style>
          <a:lnRef idx="0"/>
          <a:fillRef idx="0"/>
          <a:effectRef idx="0"/>
          <a:fontRef idx="minor"/>
        </p:style>
        <p:txBody>
          <a:bodyPr lIns="128160" rIns="128160" tIns="83160" bIns="83160" anchor="ctr">
            <a:noAutofit/>
          </a:bodyPr>
          <a:p>
            <a:pPr algn="just">
              <a:buNone/>
            </a:pPr>
            <a:r>
              <a:rPr b="0" lang="en-PH" sz="1800" spc="-1" strike="noStrike">
                <a:solidFill>
                  <a:srgbClr val="ffffff"/>
                </a:solidFill>
                <a:latin typeface="Lato"/>
                <a:ea typeface="AppleSystemUIFont"/>
              </a:rPr>
              <a:t>Ang </a:t>
            </a:r>
            <a:r>
              <a:rPr b="0" i="1" lang="en-PH" sz="1800" spc="-1" strike="noStrike">
                <a:solidFill>
                  <a:srgbClr val="ffffff"/>
                </a:solidFill>
                <a:latin typeface="Lato"/>
                <a:ea typeface="AppleSystemUIFont"/>
              </a:rPr>
              <a:t>kultura</a:t>
            </a:r>
            <a:r>
              <a:rPr b="0" lang="en-PH" sz="1800" spc="-1" strike="noStrike">
                <a:solidFill>
                  <a:srgbClr val="ffffff"/>
                </a:solidFill>
                <a:latin typeface="Lato"/>
                <a:ea typeface="AppleSystemUIFont"/>
              </a:rPr>
              <a:t> ay tumutukoy sa sistema ng pamumuhay ng isang pangkat ng tao. Nasasaklaw nito ang kanilang mga paniniwala, gawi, pagpapahalaga, at mga kagamitan. Ang kultura ay hindi estatiko.</a:t>
            </a:r>
            <a:endParaRPr b="0" lang="en-PH" sz="1800" spc="-1" strike="noStrike">
              <a:solidFill>
                <a:srgbClr val="ffffff"/>
              </a:solidFill>
              <a:latin typeface="Lato"/>
              <a:ea typeface="AppleSystemUIFont"/>
            </a:endParaRPr>
          </a:p>
        </p:txBody>
      </p:sp>
      <p:sp>
        <p:nvSpPr>
          <p:cNvPr id="301" name="PlaceHolder 1"/>
          <p:cNvSpPr>
            <a:spLocks noGrp="1"/>
          </p:cNvSpPr>
          <p:nvPr>
            <p:ph type="subTitle"/>
          </p:nvPr>
        </p:nvSpPr>
        <p:spPr>
          <a:xfrm>
            <a:off x="609480" y="2664000"/>
            <a:ext cx="10971720" cy="3241080"/>
          </a:xfrm>
          <a:prstGeom prst="rect">
            <a:avLst/>
          </a:prstGeom>
          <a:noFill/>
          <a:ln w="0">
            <a:noFill/>
          </a:ln>
        </p:spPr>
        <p:txBody>
          <a:bodyPr lIns="0" rIns="0" tIns="0" bIns="0" anchor="t">
            <a:noAutofit/>
          </a:bodyPr>
          <a:p>
            <a:pPr algn="just">
              <a:buNone/>
            </a:pPr>
            <a:endParaRPr b="0" lang="en-PH" sz="1200" spc="-1" strike="noStrike">
              <a:latin typeface="AppleSystemUIFont"/>
              <a:ea typeface="AppleSystemUIFont"/>
            </a:endParaRPr>
          </a:p>
          <a:p>
            <a:pPr algn="just">
              <a:buNone/>
            </a:pPr>
            <a:endParaRPr b="0" lang="en-PH" sz="1200" spc="-1" strike="noStrike">
              <a:latin typeface="AppleSystemUIFont"/>
              <a:ea typeface="AppleSystemUIFont"/>
            </a:endParaRPr>
          </a:p>
          <a:p>
            <a:pPr algn="just">
              <a:buNone/>
            </a:pPr>
            <a:r>
              <a:rPr b="0" lang="en-PH" sz="2000" spc="-1" strike="noStrike">
                <a:latin typeface="Lato"/>
                <a:ea typeface="AppleSystemUIFont"/>
              </a:rPr>
              <a:t>Ibig sabihin, ito ay nagbabago sa paglipas ng mga panahon. Ang ebolusyong kultural ay tumutukoy sa proseso ng pag-unlad ng kultura o pamamaraan ng pamumuhay ng tao ayon sa mga pagbabagong naganap sa kanilang mga kagamitan, tirahan, at maging sa pagkuha ng pagkain. </a:t>
            </a:r>
            <a:endParaRPr b="0" lang="en-PH" sz="2000" spc="-1" strike="noStrike">
              <a:latin typeface="AppleSystemUIFont"/>
              <a:ea typeface="AppleSystemUIFont"/>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2" name="PlaceHolder 8"/>
          <p:cNvSpPr/>
          <p:nvPr/>
        </p:nvSpPr>
        <p:spPr>
          <a:xfrm>
            <a:off x="609480" y="254880"/>
            <a:ext cx="9999720" cy="993600"/>
          </a:xfrm>
          <a:prstGeom prst="rect">
            <a:avLst/>
          </a:prstGeom>
          <a:solidFill>
            <a:srgbClr val="bf0041"/>
          </a:solidFill>
          <a:ln w="76320">
            <a:solidFill>
              <a:srgbClr val="4cd7df"/>
            </a:solidFill>
            <a:round/>
          </a:ln>
        </p:spPr>
        <p:style>
          <a:lnRef idx="0"/>
          <a:fillRef idx="0"/>
          <a:effectRef idx="0"/>
          <a:fontRef idx="minor"/>
        </p:style>
        <p:txBody>
          <a:bodyPr lIns="38160" rIns="38160" tIns="38160" bIns="38160" anchor="ctr">
            <a:noAutofit/>
          </a:bodyPr>
          <a:p>
            <a:pPr algn="ctr">
              <a:lnSpc>
                <a:spcPct val="100000"/>
              </a:lnSpc>
              <a:buNone/>
            </a:pPr>
            <a:r>
              <a:rPr b="1" lang="en-US" sz="4000" spc="-1" strike="noStrike">
                <a:solidFill>
                  <a:srgbClr val="fff5ce"/>
                </a:solidFill>
                <a:latin typeface="Lato"/>
                <a:ea typeface="Arial Black;Arial Black"/>
              </a:rPr>
              <a:t>Sustainable Development</a:t>
            </a:r>
            <a:endParaRPr b="0" lang="en-PH" sz="4000" spc="-1" strike="noStrike">
              <a:latin typeface="Arial"/>
            </a:endParaRPr>
          </a:p>
        </p:txBody>
      </p:sp>
      <p:sp>
        <p:nvSpPr>
          <p:cNvPr id="303" name="PlaceHolder 10"/>
          <p:cNvSpPr/>
          <p:nvPr/>
        </p:nvSpPr>
        <p:spPr>
          <a:xfrm>
            <a:off x="609480" y="254880"/>
            <a:ext cx="9999360" cy="993240"/>
          </a:xfrm>
          <a:prstGeom prst="rect">
            <a:avLst/>
          </a:prstGeom>
          <a:solidFill>
            <a:srgbClr val="ffe994"/>
          </a:solidFill>
          <a:ln w="76320">
            <a:solidFill>
              <a:srgbClr val="2a6099"/>
            </a:solidFill>
            <a:round/>
          </a:ln>
        </p:spPr>
        <p:style>
          <a:lnRef idx="0"/>
          <a:fillRef idx="0"/>
          <a:effectRef idx="0"/>
          <a:fontRef idx="minor"/>
        </p:style>
        <p:txBody>
          <a:bodyPr lIns="38160" rIns="38160" tIns="38160" bIns="38160" anchor="ctr">
            <a:noAutofit/>
          </a:bodyPr>
          <a:p>
            <a:pPr algn="ctr">
              <a:buNone/>
            </a:pPr>
            <a:r>
              <a:rPr b="1" lang="en-US" sz="4000" spc="-1" strike="noStrike">
                <a:solidFill>
                  <a:srgbClr val="2a6099"/>
                </a:solidFill>
                <a:latin typeface="Lato"/>
                <a:ea typeface="Arial Black;Arial Black"/>
              </a:rPr>
              <a:t>Ebolusyong Kultural</a:t>
            </a:r>
            <a:endParaRPr b="0" lang="en-PH" sz="4000" spc="-1" strike="noStrike">
              <a:latin typeface="AppleSystemUIFont"/>
              <a:ea typeface="AppleSystemUIFont"/>
            </a:endParaRPr>
          </a:p>
        </p:txBody>
      </p:sp>
      <p:sp>
        <p:nvSpPr>
          <p:cNvPr id="304" name="PlaceHolder 12"/>
          <p:cNvSpPr/>
          <p:nvPr/>
        </p:nvSpPr>
        <p:spPr>
          <a:xfrm>
            <a:off x="609840" y="2520000"/>
            <a:ext cx="10954080" cy="3595320"/>
          </a:xfrm>
          <a:prstGeom prst="rect">
            <a:avLst/>
          </a:prstGeom>
          <a:noFill/>
          <a:ln w="76320">
            <a:noFill/>
          </a:ln>
        </p:spPr>
        <p:style>
          <a:lnRef idx="0"/>
          <a:fillRef idx="0"/>
          <a:effectRef idx="0"/>
          <a:fontRef idx="minor"/>
        </p:style>
      </p:sp>
      <p:sp>
        <p:nvSpPr>
          <p:cNvPr id="305" name="PlaceHolder 1"/>
          <p:cNvSpPr>
            <a:spLocks noGrp="1"/>
          </p:cNvSpPr>
          <p:nvPr>
            <p:ph type="subTitle"/>
          </p:nvPr>
        </p:nvSpPr>
        <p:spPr>
          <a:xfrm>
            <a:off x="609480" y="1440000"/>
            <a:ext cx="10971720" cy="720000"/>
          </a:xfrm>
          <a:prstGeom prst="rect">
            <a:avLst/>
          </a:prstGeom>
          <a:noFill/>
          <a:ln w="0">
            <a:noFill/>
          </a:ln>
        </p:spPr>
        <p:txBody>
          <a:bodyPr lIns="0" rIns="0" tIns="0" bIns="0" anchor="t">
            <a:noAutofit/>
          </a:bodyPr>
          <a:p>
            <a:pPr algn="just">
              <a:buNone/>
            </a:pPr>
            <a:r>
              <a:rPr b="0" lang="en-PH" sz="2000" spc="-1" strike="noStrike">
                <a:latin typeface="Lato"/>
                <a:ea typeface="AppleSystemUIFont"/>
              </a:rPr>
              <a:t>Ang sumusunod ay ang pagkakahati-hati ng mga panahon na nakaayon sa mga pagbabago sa kultura ng ating mga ninuno.</a:t>
            </a:r>
            <a:endParaRPr b="0" lang="en-PH" sz="2000" spc="-1" strike="noStrike">
              <a:latin typeface="Lato"/>
              <a:ea typeface="AppleSystemUIFont"/>
            </a:endParaRPr>
          </a:p>
        </p:txBody>
      </p:sp>
      <p:graphicFrame>
        <p:nvGraphicFramePr>
          <p:cNvPr id="306" name=""/>
          <p:cNvGraphicFramePr/>
          <p:nvPr/>
        </p:nvGraphicFramePr>
        <p:xfrm>
          <a:off x="803880" y="2731320"/>
          <a:ext cx="10716120" cy="2848680"/>
        </p:xfrm>
        <a:graphic>
          <a:graphicData uri="http://schemas.openxmlformats.org/drawingml/2006/table">
            <a:tbl>
              <a:tblPr/>
              <a:tblGrid>
                <a:gridCol w="2795760"/>
                <a:gridCol w="7920360"/>
              </a:tblGrid>
              <a:tr h="2848680">
                <a:tc>
                  <a:txBody>
                    <a:bodyPr lIns="90000" rIns="90000" tIns="46800" bIns="46800" anchor="ctr">
                      <a:noAutofit/>
                    </a:bodyPr>
                    <a:p>
                      <a:pPr algn="ctr">
                        <a:buNone/>
                      </a:pPr>
                      <a:r>
                        <a:rPr b="1" lang="en-PH" sz="2200" spc="-1" strike="noStrike">
                          <a:solidFill>
                            <a:srgbClr val="ffffff"/>
                          </a:solidFill>
                          <a:latin typeface="Lato"/>
                          <a:ea typeface="AppleSystemUIFont"/>
                        </a:rPr>
                        <a:t>Panahong Paleolitiko (400,000–8,500 BCE o Before Common Era)</a:t>
                      </a:r>
                      <a:endParaRPr b="1" lang="en-PH" sz="2200" spc="-1" strike="noStrike">
                        <a:solidFill>
                          <a:srgbClr val="ffffff"/>
                        </a:solidFill>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000000"/>
                    </a:solidFill>
                  </a:tcPr>
                </a:tc>
                <a:tc>
                  <a:txBody>
                    <a:bodyPr lIns="90000" rIns="90000" tIns="46800" bIns="46800" anchor="ctr">
                      <a:noAutofit/>
                    </a:bodyPr>
                    <a:p>
                      <a:pPr algn="just">
                        <a:buNone/>
                      </a:pPr>
                      <a:r>
                        <a:rPr b="1" lang="en-PH" sz="1600" spc="-1" strike="noStrike">
                          <a:solidFill>
                            <a:srgbClr val="000000"/>
                          </a:solidFill>
                          <a:latin typeface="Lato"/>
                          <a:ea typeface="AppleSystemUIFont"/>
                        </a:rPr>
                        <a:t>Ang salitang “paleolitiko” ay nagmula sa dalawang salitang Griyego na palaios na nangangahulugang “luma,” at lithos na nangangahulugang “bato.” Ang Panahong Paleolitiko ay tumutukoy sa “lumang panahon ng bato.” Ang mga tao sa panahong ito ay karaniwang gumagamit ng mga kagamitang yari sa bato na kanilang pinatatalim upang magamit na panghiwa ng laman ng hayop. Sila ay walang mga permanenteng tirahan dahil patuloy silang naghahanap ng lugar na mapagkukunan ng pagkain. Sa panahong ito natuklasan ang isa sa mga pinakamahahalagang nadiskubre ng tao—ang apoy. Base sa iyong sariling kaalaman, bakit mahalaga ang apoy? Saan kaya ito ginamit ng ating mga ninuno?</a:t>
                      </a:r>
                      <a:endParaRPr b="1" lang="en-PH" sz="1600" spc="-1" strike="noStrike">
                        <a:solidFill>
                          <a:srgbClr val="000000"/>
                        </a:solidFill>
                        <a:latin typeface="Lato"/>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2b2b2"/>
                    </a:solidFill>
                  </a:tcPr>
                </a:tc>
              </a:tr>
            </a:tbl>
          </a:graphicData>
        </a:graphic>
      </p:graphicFrame>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7" name="PlaceHolder 5"/>
          <p:cNvSpPr/>
          <p:nvPr/>
        </p:nvSpPr>
        <p:spPr>
          <a:xfrm>
            <a:off x="609480" y="254880"/>
            <a:ext cx="9999720" cy="993600"/>
          </a:xfrm>
          <a:prstGeom prst="rect">
            <a:avLst/>
          </a:prstGeom>
          <a:solidFill>
            <a:srgbClr val="bf0041"/>
          </a:solidFill>
          <a:ln w="76320">
            <a:solidFill>
              <a:srgbClr val="4cd7df"/>
            </a:solidFill>
            <a:round/>
          </a:ln>
        </p:spPr>
        <p:style>
          <a:lnRef idx="0"/>
          <a:fillRef idx="0"/>
          <a:effectRef idx="0"/>
          <a:fontRef idx="minor"/>
        </p:style>
        <p:txBody>
          <a:bodyPr lIns="38160" rIns="38160" tIns="38160" bIns="38160" anchor="ctr">
            <a:noAutofit/>
          </a:bodyPr>
          <a:p>
            <a:pPr algn="ctr">
              <a:lnSpc>
                <a:spcPct val="100000"/>
              </a:lnSpc>
              <a:buNone/>
            </a:pPr>
            <a:r>
              <a:rPr b="1" lang="en-US" sz="4000" spc="-1" strike="noStrike">
                <a:solidFill>
                  <a:srgbClr val="fff5ce"/>
                </a:solidFill>
                <a:latin typeface="Lato"/>
                <a:ea typeface="Arial Black;Arial Black"/>
              </a:rPr>
              <a:t>Sustainable Development</a:t>
            </a:r>
            <a:endParaRPr b="0" lang="en-PH" sz="4000" spc="-1" strike="noStrike">
              <a:latin typeface="Arial"/>
            </a:endParaRPr>
          </a:p>
        </p:txBody>
      </p:sp>
      <p:sp>
        <p:nvSpPr>
          <p:cNvPr id="308" name="PlaceHolder 6"/>
          <p:cNvSpPr/>
          <p:nvPr/>
        </p:nvSpPr>
        <p:spPr>
          <a:xfrm>
            <a:off x="609480" y="254880"/>
            <a:ext cx="9999360" cy="993240"/>
          </a:xfrm>
          <a:prstGeom prst="rect">
            <a:avLst/>
          </a:prstGeom>
          <a:solidFill>
            <a:srgbClr val="ffe994"/>
          </a:solidFill>
          <a:ln w="76320">
            <a:solidFill>
              <a:srgbClr val="2a6099"/>
            </a:solidFill>
            <a:round/>
          </a:ln>
        </p:spPr>
        <p:style>
          <a:lnRef idx="0"/>
          <a:fillRef idx="0"/>
          <a:effectRef idx="0"/>
          <a:fontRef idx="minor"/>
        </p:style>
        <p:txBody>
          <a:bodyPr lIns="38160" rIns="38160" tIns="38160" bIns="38160" anchor="ctr">
            <a:noAutofit/>
          </a:bodyPr>
          <a:p>
            <a:pPr algn="ctr">
              <a:buNone/>
            </a:pPr>
            <a:r>
              <a:rPr b="1" lang="en-US" sz="4000" spc="-1" strike="noStrike">
                <a:solidFill>
                  <a:srgbClr val="2a6099"/>
                </a:solidFill>
                <a:latin typeface="Lato"/>
                <a:ea typeface="Arial Black;Arial Black"/>
              </a:rPr>
              <a:t>Ebolusyong Kultural</a:t>
            </a:r>
            <a:endParaRPr b="0" lang="en-PH" sz="4000" spc="-1" strike="noStrike">
              <a:latin typeface="AppleSystemUIFont"/>
              <a:ea typeface="AppleSystemUIFont"/>
            </a:endParaRPr>
          </a:p>
        </p:txBody>
      </p:sp>
      <p:sp>
        <p:nvSpPr>
          <p:cNvPr id="309" name="PlaceHolder 14"/>
          <p:cNvSpPr/>
          <p:nvPr/>
        </p:nvSpPr>
        <p:spPr>
          <a:xfrm>
            <a:off x="609840" y="2520000"/>
            <a:ext cx="10954080" cy="3595320"/>
          </a:xfrm>
          <a:prstGeom prst="rect">
            <a:avLst/>
          </a:prstGeom>
          <a:noFill/>
          <a:ln w="76320">
            <a:noFill/>
          </a:ln>
        </p:spPr>
        <p:style>
          <a:lnRef idx="0"/>
          <a:fillRef idx="0"/>
          <a:effectRef idx="0"/>
          <a:fontRef idx="minor"/>
        </p:style>
      </p:sp>
      <p:graphicFrame>
        <p:nvGraphicFramePr>
          <p:cNvPr id="310" name=""/>
          <p:cNvGraphicFramePr/>
          <p:nvPr/>
        </p:nvGraphicFramePr>
        <p:xfrm>
          <a:off x="803880" y="2191320"/>
          <a:ext cx="10715760" cy="2848320"/>
        </p:xfrm>
        <a:graphic>
          <a:graphicData uri="http://schemas.openxmlformats.org/drawingml/2006/table">
            <a:tbl>
              <a:tblPr/>
              <a:tblGrid>
                <a:gridCol w="2795760"/>
                <a:gridCol w="7920360"/>
              </a:tblGrid>
              <a:tr h="2848680">
                <a:tc>
                  <a:txBody>
                    <a:bodyPr lIns="90000" rIns="90000" tIns="46800" bIns="46800" anchor="ctr">
                      <a:noAutofit/>
                    </a:bodyPr>
                    <a:p>
                      <a:pPr algn="ctr">
                        <a:buNone/>
                      </a:pPr>
                      <a:r>
                        <a:rPr b="1" lang="en-PH" sz="2400" spc="-1" strike="noStrike">
                          <a:solidFill>
                            <a:srgbClr val="ffffff"/>
                          </a:solidFill>
                          <a:latin typeface="Lato"/>
                          <a:ea typeface="AppleSystemUIFont"/>
                        </a:rPr>
                        <a:t>Panahong Mesolitiko (10,000–4,500 BCE)</a:t>
                      </a:r>
                      <a:endParaRPr b="0" lang="en-PH" sz="24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000000"/>
                    </a:solidFill>
                  </a:tcPr>
                </a:tc>
                <a:tc>
                  <a:txBody>
                    <a:bodyPr lIns="90000" rIns="90000" tIns="46800" bIns="46800" anchor="ctr">
                      <a:noAutofit/>
                    </a:bodyPr>
                    <a:p>
                      <a:pPr algn="just">
                        <a:buNone/>
                      </a:pPr>
                      <a:r>
                        <a:rPr b="1" lang="en-PH" sz="1600" spc="-1" strike="noStrike">
                          <a:solidFill>
                            <a:srgbClr val="000000"/>
                          </a:solidFill>
                          <a:latin typeface="Lato"/>
                          <a:ea typeface="AppleSystemUIFont"/>
                        </a:rPr>
                        <a:t>Ang ibig sabihin naman ng “mesolitiko” ay “gitnang panahon ng bato.” Ito ay ang panahon sa pagitan ng Paleolitiko at Neolitiko. Sa panahong ito, natutong manirahan ang mga tao sa pampang ng ilog at dagat. Naging permanente ang kanilang tirahan at ang bawat pamilya ay may sariling mga tahanan. Ang pang-araw-araw na buhay ng mga tao sa panahong ito ay nakasentro sa paggawa ng mga kagamitang yari sa bato na may kasamang buto ng hayop at kahoy. Kabilang sa mga kagamitang ito ay ang blades, lunates, arrowhead, at scraper. Natuklasan na ang mga taong namuhay sa Panahong Mesolitiko ay may mga nakagawiang ritwal patungkol sa pagbuburol at paglilibing sa kasapi ng mag-anak o pamayanan.</a:t>
                      </a:r>
                      <a:endParaRPr b="0" lang="en-PH" sz="16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2b2b2"/>
                    </a:solidFill>
                  </a:tcPr>
                </a:tc>
              </a:tr>
            </a:tbl>
          </a:graphicData>
        </a:graphic>
      </p:graphicFrame>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1" name="PlaceHolder 15"/>
          <p:cNvSpPr/>
          <p:nvPr/>
        </p:nvSpPr>
        <p:spPr>
          <a:xfrm>
            <a:off x="609480" y="254880"/>
            <a:ext cx="9999720" cy="993600"/>
          </a:xfrm>
          <a:prstGeom prst="rect">
            <a:avLst/>
          </a:prstGeom>
          <a:solidFill>
            <a:srgbClr val="bf0041"/>
          </a:solidFill>
          <a:ln w="76320">
            <a:solidFill>
              <a:srgbClr val="4cd7df"/>
            </a:solidFill>
            <a:round/>
          </a:ln>
        </p:spPr>
        <p:style>
          <a:lnRef idx="0"/>
          <a:fillRef idx="0"/>
          <a:effectRef idx="0"/>
          <a:fontRef idx="minor"/>
        </p:style>
        <p:txBody>
          <a:bodyPr lIns="38160" rIns="38160" tIns="38160" bIns="38160" anchor="ctr">
            <a:noAutofit/>
          </a:bodyPr>
          <a:p>
            <a:pPr algn="ctr">
              <a:lnSpc>
                <a:spcPct val="100000"/>
              </a:lnSpc>
              <a:buNone/>
            </a:pPr>
            <a:r>
              <a:rPr b="1" lang="en-US" sz="4000" spc="-1" strike="noStrike">
                <a:solidFill>
                  <a:srgbClr val="fff5ce"/>
                </a:solidFill>
                <a:latin typeface="Lato"/>
                <a:ea typeface="Arial Black;Arial Black"/>
              </a:rPr>
              <a:t>Sustainable Development</a:t>
            </a:r>
            <a:endParaRPr b="0" lang="en-PH" sz="4000" spc="-1" strike="noStrike">
              <a:latin typeface="Arial"/>
            </a:endParaRPr>
          </a:p>
        </p:txBody>
      </p:sp>
      <p:sp>
        <p:nvSpPr>
          <p:cNvPr id="312" name="PlaceHolder 16"/>
          <p:cNvSpPr/>
          <p:nvPr/>
        </p:nvSpPr>
        <p:spPr>
          <a:xfrm>
            <a:off x="609480" y="254880"/>
            <a:ext cx="9999360" cy="993240"/>
          </a:xfrm>
          <a:prstGeom prst="rect">
            <a:avLst/>
          </a:prstGeom>
          <a:solidFill>
            <a:srgbClr val="ffe994"/>
          </a:solidFill>
          <a:ln w="76320">
            <a:solidFill>
              <a:srgbClr val="2a6099"/>
            </a:solidFill>
            <a:round/>
          </a:ln>
        </p:spPr>
        <p:style>
          <a:lnRef idx="0"/>
          <a:fillRef idx="0"/>
          <a:effectRef idx="0"/>
          <a:fontRef idx="minor"/>
        </p:style>
        <p:txBody>
          <a:bodyPr lIns="38160" rIns="38160" tIns="38160" bIns="38160" anchor="ctr">
            <a:noAutofit/>
          </a:bodyPr>
          <a:p>
            <a:pPr algn="ctr">
              <a:buNone/>
            </a:pPr>
            <a:r>
              <a:rPr b="1" lang="en-US" sz="4000" spc="-1" strike="noStrike">
                <a:solidFill>
                  <a:srgbClr val="2a6099"/>
                </a:solidFill>
                <a:latin typeface="Lato"/>
                <a:ea typeface="Arial Black;Arial Black"/>
              </a:rPr>
              <a:t>Ebolusyong Kultural</a:t>
            </a:r>
            <a:endParaRPr b="0" lang="en-PH" sz="4000" spc="-1" strike="noStrike">
              <a:latin typeface="AppleSystemUIFont"/>
              <a:ea typeface="AppleSystemUIFont"/>
            </a:endParaRPr>
          </a:p>
        </p:txBody>
      </p:sp>
      <p:sp>
        <p:nvSpPr>
          <p:cNvPr id="313" name="PlaceHolder 17"/>
          <p:cNvSpPr/>
          <p:nvPr/>
        </p:nvSpPr>
        <p:spPr>
          <a:xfrm>
            <a:off x="609840" y="2520000"/>
            <a:ext cx="10954080" cy="3595320"/>
          </a:xfrm>
          <a:prstGeom prst="rect">
            <a:avLst/>
          </a:prstGeom>
          <a:noFill/>
          <a:ln w="76320">
            <a:noFill/>
          </a:ln>
        </p:spPr>
        <p:style>
          <a:lnRef idx="0"/>
          <a:fillRef idx="0"/>
          <a:effectRef idx="0"/>
          <a:fontRef idx="minor"/>
        </p:style>
      </p:sp>
      <p:graphicFrame>
        <p:nvGraphicFramePr>
          <p:cNvPr id="314" name=""/>
          <p:cNvGraphicFramePr/>
          <p:nvPr/>
        </p:nvGraphicFramePr>
        <p:xfrm>
          <a:off x="803880" y="2191320"/>
          <a:ext cx="10715760" cy="2848320"/>
        </p:xfrm>
        <a:graphic>
          <a:graphicData uri="http://schemas.openxmlformats.org/drawingml/2006/table">
            <a:tbl>
              <a:tblPr/>
              <a:tblGrid>
                <a:gridCol w="2795760"/>
                <a:gridCol w="7920360"/>
              </a:tblGrid>
              <a:tr h="2848680">
                <a:tc>
                  <a:txBody>
                    <a:bodyPr lIns="90000" rIns="90000" tIns="46800" bIns="46800" anchor="ctr">
                      <a:noAutofit/>
                    </a:bodyPr>
                    <a:p>
                      <a:r>
                        <a:rPr b="1" lang="en-PH" sz="2400" spc="-1" strike="noStrike">
                          <a:solidFill>
                            <a:srgbClr val="ffffff"/>
                          </a:solidFill>
                          <a:latin typeface="Lato"/>
                          <a:ea typeface="AppleSystemUIFont"/>
                        </a:rPr>
                        <a:t>Panahong Neolitiko (7,000–3,000 BCE)</a:t>
                      </a:r>
                      <a:endParaRPr b="0" lang="en-PH" sz="24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000000"/>
                    </a:solidFill>
                  </a:tcPr>
                </a:tc>
                <a:tc>
                  <a:txBody>
                    <a:bodyPr lIns="90000" rIns="90000" tIns="46800" bIns="46800" anchor="ctr">
                      <a:noAutofit/>
                    </a:bodyPr>
                    <a:p>
                      <a:pPr algn="just">
                        <a:buNone/>
                      </a:pPr>
                      <a:r>
                        <a:rPr b="1" lang="en-PH" sz="1600" spc="-1" strike="noStrike">
                          <a:solidFill>
                            <a:srgbClr val="000000"/>
                          </a:solidFill>
                          <a:latin typeface="Lato"/>
                          <a:ea typeface="AppleSystemUIFont"/>
                        </a:rPr>
                        <a:t>Ang “neolitiko” ay nagmula sa dalawang salitang neo at lithos na ang kahulugan ay “bagong panahon ng bato.” Kilala ang panahong ito bilang rebolusyong agrikultural dahil natuklasan ng mga sinaunang Asyano ang pagsasaka. Sila ay nagsimula na ring magtatag ng mga lungsod-estado kung saan permanente na ang kanilang paninirahan at may organisadong pamahalaan. Nagpatuloy maniwala ang mga sinaunang Asyano sa mga espiritu at sa kabilang buhay. Sumasamba sila sa mga diyos at diyosa na pinagmumulan ng ulan, hangin, at iba pang puwersa ng kalikasan. Sa panahong ito, nagsimulang pakinisin at ayusin ng mga tao ang kanilang mga kagamitan upang higit na mapakinabangan sa kanilang pang-araw-araw na pamumuhay. Natutuhan na rin nila ang paghahabi ng tela. Nagsimula na rin silang gumawa ng mga basket o buslo at mga palayok para paglagyan ng mga pagkain dahil lumalaki na ang kanilang pangangailangan sa pagkain. May naaalala ka ba sa mga pagbabagong naganap sa Panahong Neolitiko? Ano ang kaugnayan ng mga pagbabagong nabanggit sa ating aralin tungkol sa kabihasnan?</a:t>
                      </a:r>
                      <a:endParaRPr b="0" lang="en-PH" sz="16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2b2b2"/>
                    </a:solidFill>
                  </a:tcPr>
                </a:tc>
              </a:tr>
            </a:tbl>
          </a:graphicData>
        </a:graphic>
      </p:graphicFrame>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5" name="PlaceHolder 18"/>
          <p:cNvSpPr/>
          <p:nvPr/>
        </p:nvSpPr>
        <p:spPr>
          <a:xfrm>
            <a:off x="609480" y="254880"/>
            <a:ext cx="9999720" cy="993600"/>
          </a:xfrm>
          <a:prstGeom prst="rect">
            <a:avLst/>
          </a:prstGeom>
          <a:solidFill>
            <a:srgbClr val="bf0041"/>
          </a:solidFill>
          <a:ln w="76320">
            <a:solidFill>
              <a:srgbClr val="4cd7df"/>
            </a:solidFill>
            <a:round/>
          </a:ln>
        </p:spPr>
        <p:style>
          <a:lnRef idx="0"/>
          <a:fillRef idx="0"/>
          <a:effectRef idx="0"/>
          <a:fontRef idx="minor"/>
        </p:style>
        <p:txBody>
          <a:bodyPr lIns="38160" rIns="38160" tIns="38160" bIns="38160" anchor="ctr">
            <a:noAutofit/>
          </a:bodyPr>
          <a:p>
            <a:pPr algn="ctr">
              <a:lnSpc>
                <a:spcPct val="100000"/>
              </a:lnSpc>
              <a:buNone/>
            </a:pPr>
            <a:r>
              <a:rPr b="1" lang="en-US" sz="4000" spc="-1" strike="noStrike">
                <a:solidFill>
                  <a:srgbClr val="fff5ce"/>
                </a:solidFill>
                <a:latin typeface="Lato"/>
                <a:ea typeface="Arial Black;Arial Black"/>
              </a:rPr>
              <a:t>Sustainable Development</a:t>
            </a:r>
            <a:endParaRPr b="0" lang="en-PH" sz="4000" spc="-1" strike="noStrike">
              <a:latin typeface="Arial"/>
            </a:endParaRPr>
          </a:p>
        </p:txBody>
      </p:sp>
      <p:sp>
        <p:nvSpPr>
          <p:cNvPr id="316" name="PlaceHolder 19"/>
          <p:cNvSpPr/>
          <p:nvPr/>
        </p:nvSpPr>
        <p:spPr>
          <a:xfrm>
            <a:off x="609480" y="254880"/>
            <a:ext cx="9999360" cy="993240"/>
          </a:xfrm>
          <a:prstGeom prst="rect">
            <a:avLst/>
          </a:prstGeom>
          <a:solidFill>
            <a:srgbClr val="ffe994"/>
          </a:solidFill>
          <a:ln w="76320">
            <a:solidFill>
              <a:srgbClr val="2a6099"/>
            </a:solidFill>
            <a:round/>
          </a:ln>
        </p:spPr>
        <p:style>
          <a:lnRef idx="0"/>
          <a:fillRef idx="0"/>
          <a:effectRef idx="0"/>
          <a:fontRef idx="minor"/>
        </p:style>
        <p:txBody>
          <a:bodyPr lIns="38160" rIns="38160" tIns="38160" bIns="38160" anchor="ctr">
            <a:noAutofit/>
          </a:bodyPr>
          <a:p>
            <a:pPr algn="ctr">
              <a:buNone/>
            </a:pPr>
            <a:r>
              <a:rPr b="1" lang="en-US" sz="4000" spc="-1" strike="noStrike">
                <a:solidFill>
                  <a:srgbClr val="2a6099"/>
                </a:solidFill>
                <a:latin typeface="Lato"/>
                <a:ea typeface="Arial Black;Arial Black"/>
              </a:rPr>
              <a:t>Ebolusyong Kultural</a:t>
            </a:r>
            <a:endParaRPr b="0" lang="en-PH" sz="4000" spc="-1" strike="noStrike">
              <a:latin typeface="AppleSystemUIFont"/>
              <a:ea typeface="AppleSystemUIFont"/>
            </a:endParaRPr>
          </a:p>
        </p:txBody>
      </p:sp>
      <p:sp>
        <p:nvSpPr>
          <p:cNvPr id="317" name="PlaceHolder 20"/>
          <p:cNvSpPr/>
          <p:nvPr/>
        </p:nvSpPr>
        <p:spPr>
          <a:xfrm>
            <a:off x="609840" y="2520000"/>
            <a:ext cx="10954080" cy="3595320"/>
          </a:xfrm>
          <a:prstGeom prst="rect">
            <a:avLst/>
          </a:prstGeom>
          <a:noFill/>
          <a:ln w="76320">
            <a:noFill/>
          </a:ln>
        </p:spPr>
        <p:style>
          <a:lnRef idx="0"/>
          <a:fillRef idx="0"/>
          <a:effectRef idx="0"/>
          <a:fontRef idx="minor"/>
        </p:style>
      </p:sp>
      <p:graphicFrame>
        <p:nvGraphicFramePr>
          <p:cNvPr id="318" name=""/>
          <p:cNvGraphicFramePr/>
          <p:nvPr/>
        </p:nvGraphicFramePr>
        <p:xfrm>
          <a:off x="803880" y="2191320"/>
          <a:ext cx="10715760" cy="2848320"/>
        </p:xfrm>
        <a:graphic>
          <a:graphicData uri="http://schemas.openxmlformats.org/drawingml/2006/table">
            <a:tbl>
              <a:tblPr/>
              <a:tblGrid>
                <a:gridCol w="2795760"/>
                <a:gridCol w="7920360"/>
              </a:tblGrid>
              <a:tr h="2848680">
                <a:tc>
                  <a:txBody>
                    <a:bodyPr lIns="90000" rIns="90000" tIns="46800" bIns="46800" anchor="ctr">
                      <a:noAutofit/>
                    </a:bodyPr>
                    <a:p>
                      <a:r>
                        <a:rPr b="1" lang="en-PH" sz="2400" spc="-1" strike="noStrike">
                          <a:solidFill>
                            <a:srgbClr val="ffffff"/>
                          </a:solidFill>
                          <a:latin typeface="Lato"/>
                          <a:ea typeface="AppleSystemUIFont"/>
                        </a:rPr>
                        <a:t>Panahong Neolitiko (7,000–3,000 BCE)</a:t>
                      </a:r>
                      <a:endParaRPr b="0" lang="en-PH" sz="24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000000"/>
                    </a:solidFill>
                  </a:tcPr>
                </a:tc>
                <a:tc>
                  <a:txBody>
                    <a:bodyPr lIns="90000" rIns="90000" tIns="46800" bIns="46800" anchor="ctr">
                      <a:noAutofit/>
                    </a:bodyPr>
                    <a:p>
                      <a:pPr algn="just">
                        <a:buNone/>
                      </a:pPr>
                      <a:r>
                        <a:rPr b="1" lang="en-PH" sz="1600" spc="-1" strike="noStrike">
                          <a:solidFill>
                            <a:srgbClr val="000000"/>
                          </a:solidFill>
                          <a:latin typeface="Lato"/>
                          <a:ea typeface="AppleSystemUIFont"/>
                        </a:rPr>
                        <a:t>Ang “neolitiko” ay nagmula sa dalawang salitang neo at lithos na ang kahulugan ay “bagong panahon ng bato.” Kilala ang panahong ito bilang rebolusyong agrikultural dahil natuklasan ng mga sinaunang Asyano ang pagsasaka. Sila ay nagsimula na ring magtatag ng mga lungsod-estado kung saan permanente na ang kanilang paninirahan at may organisadong pamahalaan. Nagpatuloy maniwala ang mga sinaunang Asyano sa mga espiritu at sa kabilang buhay. Sumasamba sila sa mga diyos at diyosa na pinagmumulan ng ulan, hangin, at iba pang puwersa ng kalikasan. Sa panahong ito, nagsimulang pakinisin at ayusin ng mga tao ang kanilang mga kagamitan upang higit na mapakinabangan sa kanilang pang-araw-araw na pamumuhay. Natutuhan na rin nila ang paghahabi ng tela. Nagsimula na rin silang gumawa ng mga basket o buslo at mga palayok para paglagyan ng mga pagkain dahil lumalaki na ang kanilang pangangailangan sa pagkain. May naaalala ka ba sa mga pagbabagong naganap sa Panahong Neolitiko? Ano ang kaugnayan ng mga pagbabagong nabanggit sa ating aralin tungkol sa kabihasnan?</a:t>
                      </a:r>
                      <a:endParaRPr b="0" lang="en-PH" sz="16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2b2b2"/>
                    </a:solidFill>
                  </a:tcPr>
                </a:tc>
              </a:tr>
            </a:tbl>
          </a:graphicData>
        </a:graphic>
      </p:graphicFrame>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9" name="PlaceHolder 21"/>
          <p:cNvSpPr/>
          <p:nvPr/>
        </p:nvSpPr>
        <p:spPr>
          <a:xfrm>
            <a:off x="609480" y="254880"/>
            <a:ext cx="9999720" cy="993600"/>
          </a:xfrm>
          <a:prstGeom prst="rect">
            <a:avLst/>
          </a:prstGeom>
          <a:solidFill>
            <a:srgbClr val="bf0041"/>
          </a:solidFill>
          <a:ln w="76320">
            <a:solidFill>
              <a:srgbClr val="4cd7df"/>
            </a:solidFill>
            <a:round/>
          </a:ln>
        </p:spPr>
        <p:style>
          <a:lnRef idx="0"/>
          <a:fillRef idx="0"/>
          <a:effectRef idx="0"/>
          <a:fontRef idx="minor"/>
        </p:style>
        <p:txBody>
          <a:bodyPr lIns="38160" rIns="38160" tIns="38160" bIns="38160" anchor="ctr">
            <a:noAutofit/>
          </a:bodyPr>
          <a:p>
            <a:pPr algn="ctr">
              <a:lnSpc>
                <a:spcPct val="100000"/>
              </a:lnSpc>
              <a:buNone/>
            </a:pPr>
            <a:r>
              <a:rPr b="1" lang="en-US" sz="4000" spc="-1" strike="noStrike">
                <a:solidFill>
                  <a:srgbClr val="fff5ce"/>
                </a:solidFill>
                <a:latin typeface="Lato"/>
                <a:ea typeface="Arial Black;Arial Black"/>
              </a:rPr>
              <a:t>Sustainable Development</a:t>
            </a:r>
            <a:endParaRPr b="0" lang="en-PH" sz="4000" spc="-1" strike="noStrike">
              <a:latin typeface="Arial"/>
            </a:endParaRPr>
          </a:p>
        </p:txBody>
      </p:sp>
      <p:sp>
        <p:nvSpPr>
          <p:cNvPr id="320" name="PlaceHolder 22"/>
          <p:cNvSpPr/>
          <p:nvPr/>
        </p:nvSpPr>
        <p:spPr>
          <a:xfrm>
            <a:off x="609480" y="254880"/>
            <a:ext cx="9999360" cy="993240"/>
          </a:xfrm>
          <a:prstGeom prst="rect">
            <a:avLst/>
          </a:prstGeom>
          <a:solidFill>
            <a:srgbClr val="ffe994"/>
          </a:solidFill>
          <a:ln w="76320">
            <a:solidFill>
              <a:srgbClr val="2a6099"/>
            </a:solidFill>
            <a:round/>
          </a:ln>
        </p:spPr>
        <p:style>
          <a:lnRef idx="0"/>
          <a:fillRef idx="0"/>
          <a:effectRef idx="0"/>
          <a:fontRef idx="minor"/>
        </p:style>
        <p:txBody>
          <a:bodyPr lIns="38160" rIns="38160" tIns="38160" bIns="38160" anchor="ctr">
            <a:noAutofit/>
          </a:bodyPr>
          <a:p>
            <a:pPr algn="ctr">
              <a:buNone/>
            </a:pPr>
            <a:r>
              <a:rPr b="1" lang="en-US" sz="4000" spc="-1" strike="noStrike">
                <a:solidFill>
                  <a:srgbClr val="2a6099"/>
                </a:solidFill>
                <a:latin typeface="Lato"/>
                <a:ea typeface="Arial Black;Arial Black"/>
              </a:rPr>
              <a:t>Ebolusyong Kultural</a:t>
            </a:r>
            <a:endParaRPr b="0" lang="en-PH" sz="4000" spc="-1" strike="noStrike">
              <a:latin typeface="AppleSystemUIFont"/>
              <a:ea typeface="AppleSystemUIFont"/>
            </a:endParaRPr>
          </a:p>
        </p:txBody>
      </p:sp>
      <p:sp>
        <p:nvSpPr>
          <p:cNvPr id="321" name="PlaceHolder 23"/>
          <p:cNvSpPr/>
          <p:nvPr/>
        </p:nvSpPr>
        <p:spPr>
          <a:xfrm>
            <a:off x="609840" y="2520000"/>
            <a:ext cx="10954080" cy="3595320"/>
          </a:xfrm>
          <a:prstGeom prst="rect">
            <a:avLst/>
          </a:prstGeom>
          <a:noFill/>
          <a:ln w="76320">
            <a:noFill/>
          </a:ln>
        </p:spPr>
        <p:style>
          <a:lnRef idx="0"/>
          <a:fillRef idx="0"/>
          <a:effectRef idx="0"/>
          <a:fontRef idx="minor"/>
        </p:style>
      </p:sp>
      <p:graphicFrame>
        <p:nvGraphicFramePr>
          <p:cNvPr id="322" name=""/>
          <p:cNvGraphicFramePr/>
          <p:nvPr/>
        </p:nvGraphicFramePr>
        <p:xfrm>
          <a:off x="803880" y="2191320"/>
          <a:ext cx="10715760" cy="2848320"/>
        </p:xfrm>
        <a:graphic>
          <a:graphicData uri="http://schemas.openxmlformats.org/drawingml/2006/table">
            <a:tbl>
              <a:tblPr/>
              <a:tblGrid>
                <a:gridCol w="2795760"/>
                <a:gridCol w="7920360"/>
              </a:tblGrid>
              <a:tr h="2848680">
                <a:tc>
                  <a:txBody>
                    <a:bodyPr lIns="90000" rIns="90000" tIns="46800" bIns="46800" anchor="ctr">
                      <a:noAutofit/>
                    </a:bodyPr>
                    <a:p>
                      <a:pPr algn="ctr">
                        <a:buNone/>
                      </a:pPr>
                      <a:r>
                        <a:rPr b="1" lang="en-PH" sz="2400" spc="-1" strike="noStrike">
                          <a:solidFill>
                            <a:srgbClr val="ffffff"/>
                          </a:solidFill>
                          <a:latin typeface="Lato"/>
                          <a:ea typeface="AppleSystemUIFont"/>
                        </a:rPr>
                        <a:t>Panahon ng Metal</a:t>
                      </a:r>
                      <a:endParaRPr b="0" lang="en-PH" sz="24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000000"/>
                    </a:solidFill>
                  </a:tcPr>
                </a:tc>
                <a:tc>
                  <a:txBody>
                    <a:bodyPr lIns="90000" rIns="90000" tIns="46800" bIns="46800" anchor="ctr">
                      <a:noAutofit/>
                    </a:bodyPr>
                    <a:p>
                      <a:pPr algn="just">
                        <a:buNone/>
                      </a:pPr>
                      <a:r>
                        <a:rPr b="1" lang="en-PH" sz="1600" spc="-1" strike="noStrike">
                          <a:solidFill>
                            <a:srgbClr val="000000"/>
                          </a:solidFill>
                          <a:latin typeface="Lato"/>
                          <a:ea typeface="AppleSystemUIFont"/>
                        </a:rPr>
                        <a:t>Nahahati sa dalawa ang panahon ng metal. Ang una ay ang Panahon ng Bronse (5,000-1,200 BCE) at ang ikalawa ay ang Panahon ng Iron o Bakal (1,000 BCE). Sa mga panahon na ito, ang mga kasangkapan na dating gawa sa bato ay napalitan ng tanso, at kalaunan ay naging bakal. Dahil dito, naging mas matibay ang kanilang mga kagamitan sa pagsasaka at sa panghuhuli ng mga hayop. Nagkaroon ng mas maayos na pamayanan at estado sa panahon na ito. Nalinang na rin nila ang paggawa ng armas na yari sa tanso bilang pandepensa sa mga kalaban na naghahangad na sila ay masakop.</a:t>
                      </a:r>
                      <a:endParaRPr b="0" lang="en-PH" sz="16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2b2b2"/>
                    </a:solidFill>
                  </a:tcPr>
                </a:tc>
              </a:tr>
            </a:tbl>
          </a:graphicData>
        </a:graphic>
      </p:graphicFrame>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3" name="PlaceHolder 1"/>
          <p:cNvSpPr>
            <a:spLocks noGrp="1"/>
          </p:cNvSpPr>
          <p:nvPr>
            <p:ph type="title"/>
          </p:nvPr>
        </p:nvSpPr>
        <p:spPr>
          <a:xfrm>
            <a:off x="609480" y="273600"/>
            <a:ext cx="10967040" cy="1139400"/>
          </a:xfrm>
          <a:prstGeom prst="rect">
            <a:avLst/>
          </a:prstGeom>
          <a:noFill/>
          <a:ln w="0">
            <a:noFill/>
          </a:ln>
        </p:spPr>
        <p:txBody>
          <a:bodyPr lIns="0" rIns="0" tIns="0" bIns="0" anchor="ctr">
            <a:noAutofit/>
          </a:bodyPr>
          <a:p>
            <a:pPr>
              <a:lnSpc>
                <a:spcPct val="100000"/>
              </a:lnSpc>
              <a:buNone/>
            </a:pPr>
            <a:r>
              <a:rPr b="1" lang="en-PH" sz="3800" spc="-1" strike="noStrike">
                <a:latin typeface="Lato"/>
              </a:rPr>
              <a:t>PAGSASANAY</a:t>
            </a:r>
            <a:endParaRPr b="0" lang="en-PH" sz="3800" spc="-1" strike="noStrike">
              <a:latin typeface="Arial"/>
            </a:endParaRPr>
          </a:p>
        </p:txBody>
      </p:sp>
      <p:sp>
        <p:nvSpPr>
          <p:cNvPr id="324" name="PlaceHolder 9"/>
          <p:cNvSpPr/>
          <p:nvPr/>
        </p:nvSpPr>
        <p:spPr>
          <a:xfrm>
            <a:off x="609480" y="1604880"/>
            <a:ext cx="10953720" cy="3958560"/>
          </a:xfrm>
          <a:prstGeom prst="rect">
            <a:avLst/>
          </a:prstGeom>
          <a:noFill/>
          <a:ln w="0">
            <a:noFill/>
          </a:ln>
        </p:spPr>
        <p:style>
          <a:lnRef idx="0"/>
          <a:fillRef idx="0"/>
          <a:effectRef idx="0"/>
          <a:fontRef idx="minor"/>
        </p:style>
      </p:sp>
      <p:sp>
        <p:nvSpPr>
          <p:cNvPr id="325" name="PlaceHolder 11"/>
          <p:cNvSpPr/>
          <p:nvPr/>
        </p:nvSpPr>
        <p:spPr>
          <a:xfrm>
            <a:off x="609840" y="1604520"/>
            <a:ext cx="10953720" cy="3958560"/>
          </a:xfrm>
          <a:prstGeom prst="rect">
            <a:avLst/>
          </a:prstGeom>
          <a:noFill/>
          <a:ln w="0">
            <a:noFill/>
          </a:ln>
        </p:spPr>
        <p:style>
          <a:lnRef idx="0"/>
          <a:fillRef idx="0"/>
          <a:effectRef idx="0"/>
          <a:fontRef idx="minor"/>
        </p:style>
      </p:sp>
      <p:sp>
        <p:nvSpPr>
          <p:cNvPr id="326" name="PlaceHolder 2"/>
          <p:cNvSpPr>
            <a:spLocks noGrp="1"/>
          </p:cNvSpPr>
          <p:nvPr>
            <p:ph/>
          </p:nvPr>
        </p:nvSpPr>
        <p:spPr>
          <a:xfrm>
            <a:off x="609480" y="1604520"/>
            <a:ext cx="10967040" cy="4514760"/>
          </a:xfrm>
          <a:prstGeom prst="rect">
            <a:avLst/>
          </a:prstGeom>
          <a:noFill/>
          <a:ln w="0">
            <a:noFill/>
          </a:ln>
        </p:spPr>
        <p:txBody>
          <a:bodyPr lIns="0" rIns="0" tIns="0" bIns="0" anchor="t">
            <a:normAutofit/>
          </a:bodyPr>
          <a:p>
            <a:pPr algn="just">
              <a:lnSpc>
                <a:spcPct val="100000"/>
              </a:lnSpc>
              <a:buNone/>
            </a:pPr>
            <a:r>
              <a:rPr b="1" lang="en-PH" sz="1800" spc="-1" strike="noStrike">
                <a:solidFill>
                  <a:srgbClr val="000000"/>
                </a:solidFill>
                <a:latin typeface="Lato"/>
              </a:rPr>
              <a:t>PANUTO</a:t>
            </a:r>
            <a:r>
              <a:rPr b="0" lang="en-PH" sz="1800" spc="-1" strike="noStrike">
                <a:solidFill>
                  <a:srgbClr val="000000"/>
                </a:solidFill>
                <a:latin typeface="Lato"/>
              </a:rPr>
              <a:t>: </a:t>
            </a:r>
            <a:r>
              <a:rPr b="0" lang="en-PH" sz="1800" spc="-1" strike="noStrike">
                <a:solidFill>
                  <a:srgbClr val="000000"/>
                </a:solidFill>
                <a:latin typeface="Lato"/>
                <a:ea typeface="AppleSystemUIFont"/>
              </a:rPr>
              <a:t>Sagutin ang mga tanong sa ibaba.</a:t>
            </a:r>
            <a:endParaRPr b="0" lang="en-PH" sz="1800" spc="-1" strike="noStrike">
              <a:latin typeface="Arial"/>
              <a:ea typeface="PingFang SC"/>
            </a:endParaRPr>
          </a:p>
          <a:p>
            <a:pPr algn="just">
              <a:lnSpc>
                <a:spcPct val="100000"/>
              </a:lnSpc>
              <a:buNone/>
            </a:pPr>
            <a:endParaRPr b="0" lang="en-PH" sz="1800" spc="-1" strike="noStrike">
              <a:latin typeface="Arial"/>
              <a:ea typeface="PingFang SC"/>
            </a:endParaRPr>
          </a:p>
          <a:p>
            <a:r>
              <a:rPr b="0" lang="en-PH" sz="1800" spc="-1" strike="noStrike">
                <a:solidFill>
                  <a:srgbClr val="000000"/>
                </a:solidFill>
                <a:latin typeface="Lato"/>
                <a:ea typeface="AppleSystemUIFont"/>
              </a:rPr>
              <a:t>1. Ano ang ebolusyong kultural?</a:t>
            </a:r>
            <a:endParaRPr b="0" lang="en-PH" sz="1800" spc="-1" strike="noStrike">
              <a:latin typeface="AppleSystemUIFont"/>
              <a:ea typeface="AppleSystemUIFont"/>
            </a:endParaRPr>
          </a:p>
          <a:p>
            <a:r>
              <a:rPr b="0" lang="en-PH" sz="1800" spc="-1" strike="noStrike">
                <a:solidFill>
                  <a:srgbClr val="000000"/>
                </a:solidFill>
                <a:latin typeface="Lato"/>
                <a:ea typeface="AppleSystemUIFont"/>
              </a:rPr>
              <a:t>2. Ano-ano ang panahon na nagpapakita ng pagbabagong kultural?</a:t>
            </a:r>
            <a:endParaRPr b="0" lang="en-PH" sz="1800" spc="-1" strike="noStrike">
              <a:latin typeface="AppleSystemUIFont"/>
              <a:ea typeface="AppleSystemUIFont"/>
            </a:endParaRPr>
          </a:p>
          <a:p>
            <a:pPr marL="432000" indent="-324000">
              <a:lnSpc>
                <a:spcPct val="100000"/>
              </a:lnSpc>
              <a:buNone/>
              <a:tabLst>
                <a:tab algn="l" pos="0"/>
              </a:tabLst>
            </a:pPr>
            <a:endParaRPr b="0" lang="en-PH" sz="1800" spc="-1" strike="noStrike">
              <a:latin typeface="Arial"/>
              <a:ea typeface="PingFang SC"/>
            </a:endParaRPr>
          </a:p>
        </p:txBody>
      </p:sp>
      <p:sp>
        <p:nvSpPr>
          <p:cNvPr id="327" name=""/>
          <p:cNvSpPr/>
          <p:nvPr/>
        </p:nvSpPr>
        <p:spPr>
          <a:xfrm>
            <a:off x="9540000" y="3060000"/>
            <a:ext cx="1081080" cy="3934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PH" sz="2000" spc="-1" strike="noStrike">
                <a:solidFill>
                  <a:srgbClr val="ffffff"/>
                </a:solidFill>
                <a:latin typeface="Lato"/>
                <a:ea typeface="DejaVu Sans"/>
              </a:rPr>
              <a:t>BUNGA</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8" name="PlaceHolder 1"/>
          <p:cNvSpPr>
            <a:spLocks noGrp="1"/>
          </p:cNvSpPr>
          <p:nvPr>
            <p:ph type="title"/>
          </p:nvPr>
        </p:nvSpPr>
        <p:spPr>
          <a:xfrm>
            <a:off x="609480" y="273600"/>
            <a:ext cx="10953720" cy="1126080"/>
          </a:xfrm>
          <a:prstGeom prst="rect">
            <a:avLst/>
          </a:prstGeom>
          <a:noFill/>
          <a:ln w="0">
            <a:noFill/>
          </a:ln>
        </p:spPr>
        <p:txBody>
          <a:bodyPr lIns="0" rIns="0" tIns="0" bIns="0" anchor="ctr">
            <a:noAutofit/>
          </a:bodyPr>
          <a:p>
            <a:pPr>
              <a:lnSpc>
                <a:spcPct val="100000"/>
              </a:lnSpc>
              <a:buNone/>
            </a:pPr>
            <a:r>
              <a:rPr b="1" lang="en-PH" sz="3800" spc="-1" strike="noStrike">
                <a:latin typeface="Lato"/>
              </a:rPr>
              <a:t>SUSI SA PAGWAWASTO</a:t>
            </a:r>
            <a:endParaRPr b="0" lang="en-PH" sz="3800" spc="-1" strike="noStrike">
              <a:latin typeface="Arial"/>
            </a:endParaRPr>
          </a:p>
        </p:txBody>
      </p:sp>
      <p:sp>
        <p:nvSpPr>
          <p:cNvPr id="329" name="PlaceHolder 2"/>
          <p:cNvSpPr>
            <a:spLocks noGrp="1"/>
          </p:cNvSpPr>
          <p:nvPr>
            <p:ph/>
          </p:nvPr>
        </p:nvSpPr>
        <p:spPr>
          <a:xfrm>
            <a:off x="609480" y="1604520"/>
            <a:ext cx="10953720" cy="3958560"/>
          </a:xfrm>
          <a:prstGeom prst="rect">
            <a:avLst/>
          </a:prstGeom>
          <a:noFill/>
          <a:ln w="0">
            <a:noFill/>
          </a:ln>
        </p:spPr>
        <p:txBody>
          <a:bodyPr lIns="0" rIns="0" tIns="0" bIns="0" anchor="t">
            <a:normAutofit/>
          </a:bodyPr>
          <a:p>
            <a:pPr algn="just">
              <a:buNone/>
            </a:pPr>
            <a:r>
              <a:rPr b="0" lang="en-PH" sz="1800" spc="-1" strike="noStrike">
                <a:latin typeface="Lato"/>
                <a:ea typeface="AppleSystemUIFont"/>
              </a:rPr>
              <a:t>1. Ito ang proseso ng pag-unlad sa pamumuhay ng mga sinaunang Asyano base sa pagbabagong naganap pagdating sa pamamaraan ng pamumuhay at mga kagamitan.</a:t>
            </a:r>
            <a:endParaRPr b="0" lang="en-PH" sz="1800" spc="-1" strike="noStrike">
              <a:latin typeface="AppleSystemUIFont"/>
              <a:ea typeface="AppleSystemUIFont"/>
            </a:endParaRPr>
          </a:p>
          <a:p>
            <a:pPr algn="just">
              <a:buNone/>
            </a:pPr>
            <a:r>
              <a:rPr b="0" lang="en-PH" sz="1800" spc="-1" strike="noStrike">
                <a:latin typeface="Lato"/>
                <a:ea typeface="AppleSystemUIFont"/>
              </a:rPr>
              <a:t>2. Paleolitiko, Mesolitiko, Neolitiko, at Panahon ng Metal</a:t>
            </a:r>
            <a:endParaRPr b="0" lang="en-PH" sz="1800" spc="-1" strike="noStrike">
              <a:latin typeface="AppleSystemUIFont"/>
              <a:ea typeface="AppleSystemUIFont"/>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6379</TotalTime>
  <Application>LibreOffice/7.2.5.2$MacOSX_X86_64 LibreOffice_project/499f9727c189e6ef3471021d6132d4c694f357e5</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2023-04-27T13:30:52Z</dcterms:modified>
  <cp:revision>3092</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7</vt:i4>
  </property>
</Properties>
</file>