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10.png" ContentType="image/png"/>
  <Override PartName="/ppt/media/image11.png" ContentType="image/png"/>
  <Override PartName="/ppt/media/image6.png" ContentType="image/png"/>
  <Override PartName="/ppt/media/image7.png" ContentType="image/png"/>
  <Override PartName="/ppt/media/image8.png" ContentType="image/png"/>
  <Override PartName="/ppt/media/image9.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49.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48.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1.xml" ContentType="application/vnd.openxmlformats-officedocument.presentationml.slideLayout+xml"/>
  <Override PartName="/ppt/slideLayouts/slideLayout43.xml" ContentType="application/vnd.openxmlformats-officedocument.presentationml.slideLayout+xml"/>
  <Override PartName="/ppt/slideLayouts/slideLayout2.xml" ContentType="application/vnd.openxmlformats-officedocument.presentationml.slideLayout+xml"/>
  <Override PartName="/ppt/slideLayouts/slideLayout44.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slideLayouts/slideLayout6.xml" ContentType="application/vnd.openxmlformats-officedocument.presentationml.slideLayout+xml"/>
  <Override PartName="/ppt/slideLayouts/slideLayout47.xml" ContentType="application/vnd.openxmlformats-officedocument.presentationml.slideLayout+xml"/>
  <Override PartName="/ppt/slideLayouts/slideLayout45.xml" ContentType="application/vnd.openxmlformats-officedocument.presentationml.slideLayout+xml"/>
  <Override PartName="/ppt/slideLayouts/slideLayout4.xml" ContentType="application/vnd.openxmlformats-officedocument.presentationml.slideLayout+xml"/>
  <Override PartName="/ppt/slideLayouts/_rels/slideLayout56.xml.rels" ContentType="application/vnd.openxmlformats-package.relationships+xml"/>
  <Override PartName="/ppt/slideLayouts/_rels/slideLayout55.xml.rels" ContentType="application/vnd.openxmlformats-package.relationships+xml"/>
  <Override PartName="/ppt/slideLayouts/_rels/slideLayout47.xml.rels" ContentType="application/vnd.openxmlformats-package.relationships+xml"/>
  <Override PartName="/ppt/slideLayouts/_rels/slideLayout54.xml.rels" ContentType="application/vnd.openxmlformats-package.relationships+xml"/>
  <Override PartName="/ppt/slideLayouts/_rels/slideLayout9.xml.rels" ContentType="application/vnd.openxmlformats-package.relationships+xml"/>
  <Override PartName="/ppt/slideLayouts/_rels/slideLayout59.xml.rels" ContentType="application/vnd.openxmlformats-package.relationships+xml"/>
  <Override PartName="/ppt/slideLayouts/_rels/slideLayout30.xml.rels" ContentType="application/vnd.openxmlformats-package.relationships+xml"/>
  <Override PartName="/ppt/slideLayouts/_rels/slideLayout60.xml.rels" ContentType="application/vnd.openxmlformats-package.relationships+xml"/>
  <Override PartName="/ppt/slideLayouts/_rels/slideLayout51.xml.rels" ContentType="application/vnd.openxmlformats-package.relationships+xml"/>
  <Override PartName="/ppt/slideLayouts/_rels/slideLayout43.xml.rels" ContentType="application/vnd.openxmlformats-package.relationships+xml"/>
  <Override PartName="/ppt/slideLayouts/_rels/slideLayout50.xml.rels" ContentType="application/vnd.openxmlformats-package.relationships+xml"/>
  <Override PartName="/ppt/slideLayouts/_rels/slideLayout5.xml.rels" ContentType="application/vnd.openxmlformats-package.relationships+xml"/>
  <Override PartName="/ppt/slideLayouts/_rels/slideLayout16.xml.rels" ContentType="application/vnd.openxmlformats-package.relationships+xml"/>
  <Override PartName="/ppt/slideLayouts/_rels/slideLayout57.xml.rels" ContentType="application/vnd.openxmlformats-package.relationships+xml"/>
  <Override PartName="/ppt/slideLayouts/_rels/slideLayout46.xml.rels" ContentType="application/vnd.openxmlformats-package.relationships+xml"/>
  <Override PartName="/ppt/slideLayouts/_rels/slideLayout6.xml.rels" ContentType="application/vnd.openxmlformats-package.relationships+xml"/>
  <Override PartName="/ppt/slideLayouts/_rels/slideLayout41.xml.rels" ContentType="application/vnd.openxmlformats-package.relationships+xml"/>
  <Override PartName="/ppt/slideLayouts/_rels/slideLayout4.xml.rels" ContentType="application/vnd.openxmlformats-package.relationships+xml"/>
  <Override PartName="/ppt/slideLayouts/_rels/slideLayout53.xml.rels" ContentType="application/vnd.openxmlformats-package.relationships+xml"/>
  <Override PartName="/ppt/slideLayouts/_rels/slideLayout8.xml.rels" ContentType="application/vnd.openxmlformats-package.relationships+xml"/>
  <Override PartName="/ppt/slideLayouts/_rels/slideLayout45.xml.rels" ContentType="application/vnd.openxmlformats-package.relationships+xml"/>
  <Override PartName="/ppt/slideLayouts/_rels/slideLayout34.xml.rels" ContentType="application/vnd.openxmlformats-package.relationships+xml"/>
  <Override PartName="/ppt/slideLayouts/_rels/slideLayout3.xml.rels" ContentType="application/vnd.openxmlformats-package.relationships+xml"/>
  <Override PartName="/ppt/slideLayouts/_rels/slideLayout7.xml.rels" ContentType="application/vnd.openxmlformats-package.relationships+xml"/>
  <Override PartName="/ppt/slideLayouts/_rels/slideLayout52.xml.rels" ContentType="application/vnd.openxmlformats-package.relationships+xml"/>
  <Override PartName="/ppt/slideLayouts/_rels/slideLayout42.xml.rels" ContentType="application/vnd.openxmlformats-package.relationships+xml"/>
  <Override PartName="/ppt/slideLayouts/_rels/slideLayout44.xml.rels" ContentType="application/vnd.openxmlformats-package.relationships+xml"/>
  <Override PartName="/ppt/slideLayouts/_rels/slideLayout3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_rels/slideLayout40.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25.xml.rels" ContentType="application/vnd.openxmlformats-package.relationships+xml"/>
  <Override PartName="/ppt/slideLayouts/_rels/slideLayout38.xml.rels" ContentType="application/vnd.openxmlformats-package.relationships+xml"/>
  <Override PartName="/ppt/slideLayouts/_rels/slideLayout37.xml.rels" ContentType="application/vnd.openxmlformats-package.relationships+xml"/>
  <Override PartName="/ppt/slideLayouts/_rels/slideLayout36.xml.rels" ContentType="application/vnd.openxmlformats-package.relationships+xml"/>
  <Override PartName="/ppt/slideLayouts/_rels/slideLayout35.xml.rels" ContentType="application/vnd.openxmlformats-package.relationships+xml"/>
  <Override PartName="/ppt/slideLayouts/_rels/slideLayout13.xml.rels" ContentType="application/vnd.openxmlformats-package.relationships+xml"/>
  <Override PartName="/ppt/slideLayouts/_rels/slideLayout27.xml.rels" ContentType="application/vnd.openxmlformats-package.relationships+xml"/>
  <Override PartName="/ppt/slideLayouts/_rels/slideLayout26.xml.rels" ContentType="application/vnd.openxmlformats-package.relationships+xml"/>
  <Override PartName="/ppt/slideLayouts/_rels/slideLayout58.xml.rels" ContentType="application/vnd.openxmlformats-package.relationships+xml"/>
  <Override PartName="/ppt/slideLayouts/_rels/slideLayout21.xml.rels" ContentType="application/vnd.openxmlformats-package.relationships+xml"/>
  <Override PartName="/ppt/slideLayouts/_rels/slideLayout32.xml.rels" ContentType="application/vnd.openxmlformats-package.relationships+xml"/>
  <Override PartName="/ppt/slideLayouts/_rels/slideLayout24.xml.rels" ContentType="application/vnd.openxmlformats-package.relationships+xml"/>
  <Override PartName="/ppt/slideLayouts/_rels/slideLayout19.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_rels/slideLayout31.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17.xml.rels" ContentType="application/vnd.openxmlformats-package.relationships+xml"/>
  <Override PartName="/ppt/slideLayouts/_rels/slideLayout28.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15.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57.xml" ContentType="application/vnd.openxmlformats-officedocument.presentationml.slideLayout+xml"/>
  <Override PartName="/ppt/slideLayouts/slideLayout54.xml" ContentType="application/vnd.openxmlformats-officedocument.presentationml.slideLayout+xml"/>
  <Override PartName="/ppt/slideLayouts/slideLayout27.xml" ContentType="application/vnd.openxmlformats-officedocument.presentationml.slideLayout+xml"/>
  <Override PartName="/ppt/slideLayouts/slideLayout60.xml" ContentType="application/vnd.openxmlformats-officedocument.presentationml.slideLayout+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0.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Lst>
  <p:sldIdLst>
    <p:sldId id="256" r:id="rId7"/>
    <p:sldId id="257" r:id="rId8"/>
    <p:sldId id="258" r:id="rId9"/>
    <p:sldId id="259" r:id="rId10"/>
    <p:sldId id="260" r:id="rId11"/>
    <p:sldId id="261" r:id="rId12"/>
    <p:sldId id="262" r:id="rId13"/>
    <p:sldId id="263" r:id="rId14"/>
    <p:sldId id="264" r:id="rId15"/>
    <p:sldId id="265" r:id="rId16"/>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2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5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5"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7"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2"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8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8"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0"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4"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6"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7"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2"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4"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5"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6"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7"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8"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9"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9.pn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57920" cy="6823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64800" cy="2764800"/>
          </a:xfrm>
          <a:prstGeom prst="rect">
            <a:avLst/>
          </a:prstGeom>
          <a:ln w="0">
            <a:noFill/>
          </a:ln>
        </p:spPr>
      </p:pic>
      <p:sp>
        <p:nvSpPr>
          <p:cNvPr id="2" name="Rectangle 5"/>
          <p:cNvSpPr/>
          <p:nvPr/>
        </p:nvSpPr>
        <p:spPr>
          <a:xfrm>
            <a:off x="3487320" y="1475280"/>
            <a:ext cx="8670240" cy="38282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70240" cy="34992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57920" cy="600840"/>
          </a:xfrm>
          <a:prstGeom prst="rect">
            <a:avLst/>
          </a:prstGeom>
          <a:ln w="0">
            <a:noFill/>
          </a:ln>
        </p:spPr>
      </p:pic>
      <p:sp>
        <p:nvSpPr>
          <p:cNvPr id="43" name="Rectangle 7"/>
          <p:cNvSpPr/>
          <p:nvPr/>
        </p:nvSpPr>
        <p:spPr>
          <a:xfrm>
            <a:off x="10868760" y="0"/>
            <a:ext cx="936360" cy="9363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00440" cy="1000440"/>
          </a:xfrm>
          <a:prstGeom prst="rect">
            <a:avLst/>
          </a:prstGeom>
          <a:ln w="0">
            <a:noFill/>
          </a:ln>
        </p:spPr>
      </p:pic>
      <p:sp>
        <p:nvSpPr>
          <p:cNvPr id="45" name="TextBox 9"/>
          <p:cNvSpPr/>
          <p:nvPr/>
        </p:nvSpPr>
        <p:spPr>
          <a:xfrm>
            <a:off x="185400" y="6362280"/>
            <a:ext cx="46576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58912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Picture 18" descr=""/>
          <p:cNvPicPr/>
          <p:nvPr/>
        </p:nvPicPr>
        <p:blipFill>
          <a:blip r:embed="rId2"/>
          <a:stretch/>
        </p:blipFill>
        <p:spPr>
          <a:xfrm>
            <a:off x="0" y="6242760"/>
            <a:ext cx="12157920" cy="600840"/>
          </a:xfrm>
          <a:prstGeom prst="rect">
            <a:avLst/>
          </a:prstGeom>
          <a:ln w="0">
            <a:noFill/>
          </a:ln>
        </p:spPr>
      </p:pic>
      <p:sp>
        <p:nvSpPr>
          <p:cNvPr id="86" name="Rectangle 7"/>
          <p:cNvSpPr/>
          <p:nvPr/>
        </p:nvSpPr>
        <p:spPr>
          <a:xfrm>
            <a:off x="10868760" y="0"/>
            <a:ext cx="936360" cy="9363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87" name="Picture 10" descr=""/>
          <p:cNvPicPr/>
          <p:nvPr/>
        </p:nvPicPr>
        <p:blipFill>
          <a:blip r:embed="rId3"/>
          <a:stretch/>
        </p:blipFill>
        <p:spPr>
          <a:xfrm>
            <a:off x="10857240" y="-64440"/>
            <a:ext cx="1000440" cy="1000440"/>
          </a:xfrm>
          <a:prstGeom prst="rect">
            <a:avLst/>
          </a:prstGeom>
          <a:ln w="0">
            <a:noFill/>
          </a:ln>
        </p:spPr>
      </p:pic>
      <p:sp>
        <p:nvSpPr>
          <p:cNvPr id="88" name="TextBox 9"/>
          <p:cNvSpPr/>
          <p:nvPr/>
        </p:nvSpPr>
        <p:spPr>
          <a:xfrm>
            <a:off x="185400" y="6362280"/>
            <a:ext cx="46576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89" name="TextBox 11"/>
          <p:cNvSpPr/>
          <p:nvPr/>
        </p:nvSpPr>
        <p:spPr>
          <a:xfrm>
            <a:off x="9452520" y="6352200"/>
            <a:ext cx="258912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91"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8" name="Picture 18" descr=""/>
          <p:cNvPicPr/>
          <p:nvPr/>
        </p:nvPicPr>
        <p:blipFill>
          <a:blip r:embed="rId2"/>
          <a:stretch/>
        </p:blipFill>
        <p:spPr>
          <a:xfrm>
            <a:off x="0" y="6242760"/>
            <a:ext cx="12157920" cy="600840"/>
          </a:xfrm>
          <a:prstGeom prst="rect">
            <a:avLst/>
          </a:prstGeom>
          <a:ln w="0">
            <a:noFill/>
          </a:ln>
        </p:spPr>
      </p:pic>
      <p:sp>
        <p:nvSpPr>
          <p:cNvPr id="129" name="Rectangle 7"/>
          <p:cNvSpPr/>
          <p:nvPr/>
        </p:nvSpPr>
        <p:spPr>
          <a:xfrm>
            <a:off x="10868760" y="0"/>
            <a:ext cx="936360" cy="9363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130" name="Picture 10" descr=""/>
          <p:cNvPicPr/>
          <p:nvPr/>
        </p:nvPicPr>
        <p:blipFill>
          <a:blip r:embed="rId3"/>
          <a:stretch/>
        </p:blipFill>
        <p:spPr>
          <a:xfrm>
            <a:off x="10857240" y="-64440"/>
            <a:ext cx="1000440" cy="1000440"/>
          </a:xfrm>
          <a:prstGeom prst="rect">
            <a:avLst/>
          </a:prstGeom>
          <a:ln w="0">
            <a:noFill/>
          </a:ln>
        </p:spPr>
      </p:pic>
      <p:sp>
        <p:nvSpPr>
          <p:cNvPr id="131" name="TextBox 9"/>
          <p:cNvSpPr/>
          <p:nvPr/>
        </p:nvSpPr>
        <p:spPr>
          <a:xfrm>
            <a:off x="185400" y="6362280"/>
            <a:ext cx="46576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132" name="TextBox 11"/>
          <p:cNvSpPr/>
          <p:nvPr/>
        </p:nvSpPr>
        <p:spPr>
          <a:xfrm>
            <a:off x="9452520" y="6352200"/>
            <a:ext cx="258912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1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34"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71" name="New REX Education Mission Logo V.png" descr="New REX Education Mission Logo V.png"/>
          <p:cNvPicPr/>
          <p:nvPr/>
        </p:nvPicPr>
        <p:blipFill>
          <a:blip r:embed="rId2"/>
          <a:stretch/>
        </p:blipFill>
        <p:spPr>
          <a:xfrm>
            <a:off x="2755800" y="1508760"/>
            <a:ext cx="6582240" cy="3350520"/>
          </a:xfrm>
          <a:prstGeom prst="rect">
            <a:avLst/>
          </a:prstGeom>
          <a:ln w="12700">
            <a:noFill/>
          </a:ln>
        </p:spPr>
      </p:pic>
      <p:sp>
        <p:nvSpPr>
          <p:cNvPr id="1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73"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hyperlink" Target="https://www.officialgazette.gov.ph/2001/12/10/executive-order-no-62-s-2001/" TargetMode="External"/><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3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TextBox 7"/>
          <p:cNvSpPr/>
          <p:nvPr/>
        </p:nvSpPr>
        <p:spPr>
          <a:xfrm>
            <a:off x="4203360" y="2616840"/>
            <a:ext cx="7461000" cy="13086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i="1" lang="en-US" sz="4000" spc="-1" strike="noStrike">
                <a:solidFill>
                  <a:srgbClr val="ffffff"/>
                </a:solidFill>
                <a:latin typeface="Lato"/>
                <a:ea typeface="DejaVu Sans"/>
              </a:rPr>
              <a:t>Sustainable Development</a:t>
            </a:r>
            <a:r>
              <a:rPr b="1" lang="en-US" sz="4000" spc="-1" strike="noStrike">
                <a:solidFill>
                  <a:srgbClr val="ffffff"/>
                </a:solidFill>
                <a:latin typeface="Lato"/>
                <a:ea typeface="DejaVu Sans"/>
              </a:rPr>
              <a:t>:</a:t>
            </a:r>
            <a:endParaRPr b="0" lang="en-PH" sz="4000" spc="-1" strike="noStrike">
              <a:latin typeface="Arial"/>
            </a:endParaRPr>
          </a:p>
          <a:p>
            <a:pPr algn="ctr">
              <a:lnSpc>
                <a:spcPct val="100000"/>
              </a:lnSpc>
              <a:buNone/>
            </a:pPr>
            <a:r>
              <a:rPr b="1" lang="en-US" sz="4000" spc="-1" strike="noStrike">
                <a:solidFill>
                  <a:srgbClr val="ffffff"/>
                </a:solidFill>
                <a:latin typeface="Lato"/>
                <a:ea typeface="DejaVu Sans"/>
              </a:rPr>
              <a:t>Mga Patakaran at Programa</a:t>
            </a:r>
            <a:endParaRPr b="0" lang="en-PH" sz="40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PlaceHolder 7"/>
          <p:cNvSpPr/>
          <p:nvPr/>
        </p:nvSpPr>
        <p:spPr>
          <a:xfrm>
            <a:off x="609480" y="254880"/>
            <a:ext cx="10000800" cy="994680"/>
          </a:xfrm>
          <a:prstGeom prst="rect">
            <a:avLst/>
          </a:prstGeom>
          <a:solidFill>
            <a:srgbClr val="bf0041"/>
          </a:solidFill>
          <a:ln w="76320">
            <a:solidFill>
              <a:srgbClr val="4cd7df"/>
            </a:solidFill>
            <a:round/>
          </a:ln>
        </p:spPr>
        <p:style>
          <a:lnRef idx="0"/>
          <a:fillRef idx="0"/>
          <a:effectRef idx="0"/>
          <a:fontRef idx="minor"/>
        </p:style>
        <p:txBody>
          <a:bodyPr lIns="38160" rIns="38160" tIns="38160" bIns="38160" anchor="ctr">
            <a:noAutofit/>
          </a:bodyPr>
          <a:p>
            <a:pPr algn="ctr">
              <a:lnSpc>
                <a:spcPct val="100000"/>
              </a:lnSpc>
              <a:buNone/>
            </a:pPr>
            <a:r>
              <a:rPr b="1" lang="en-US" sz="4000" spc="-1" strike="noStrike">
                <a:solidFill>
                  <a:srgbClr val="fff5ce"/>
                </a:solidFill>
                <a:latin typeface="Lato"/>
                <a:ea typeface="Arial Black;Arial Black"/>
              </a:rPr>
              <a:t>Sustainable Development</a:t>
            </a:r>
            <a:endParaRPr b="0" lang="en-PH" sz="4000" spc="-1" strike="noStrike">
              <a:latin typeface="Arial"/>
            </a:endParaRPr>
          </a:p>
        </p:txBody>
      </p:sp>
      <p:sp>
        <p:nvSpPr>
          <p:cNvPr id="212" name="PlaceHolder 3"/>
          <p:cNvSpPr/>
          <p:nvPr/>
        </p:nvSpPr>
        <p:spPr>
          <a:xfrm>
            <a:off x="609480" y="254880"/>
            <a:ext cx="10000440" cy="994320"/>
          </a:xfrm>
          <a:prstGeom prst="rect">
            <a:avLst/>
          </a:prstGeom>
          <a:solidFill>
            <a:srgbClr val="b85c00"/>
          </a:solidFill>
          <a:ln w="76320">
            <a:solidFill>
              <a:srgbClr val="492300"/>
            </a:solidFill>
            <a:round/>
          </a:ln>
        </p:spPr>
        <p:style>
          <a:lnRef idx="0"/>
          <a:fillRef idx="0"/>
          <a:effectRef idx="0"/>
          <a:fontRef idx="minor"/>
        </p:style>
        <p:txBody>
          <a:bodyPr lIns="38160" rIns="38160" tIns="38160" bIns="38160" anchor="ctr">
            <a:noAutofit/>
          </a:bodyPr>
          <a:p>
            <a:pPr algn="ctr">
              <a:buNone/>
            </a:pPr>
            <a:r>
              <a:rPr b="1" lang="en-US" sz="3400" spc="-1" strike="noStrike">
                <a:solidFill>
                  <a:srgbClr val="fff5ce"/>
                </a:solidFill>
                <a:latin typeface="Lato"/>
                <a:ea typeface="Arial Black;Arial Black"/>
              </a:rPr>
              <a:t>Ang Philippine Council for Sustainable Development</a:t>
            </a:r>
            <a:endParaRPr b="0" lang="en-PH" sz="3400" spc="-1" strike="noStrike">
              <a:latin typeface="AppleSystemUIFont"/>
              <a:ea typeface="AppleSystemUIFont"/>
            </a:endParaRPr>
          </a:p>
        </p:txBody>
      </p:sp>
      <p:sp>
        <p:nvSpPr>
          <p:cNvPr id="213" name="PlaceHolder 4"/>
          <p:cNvSpPr txBox="1"/>
          <p:nvPr/>
        </p:nvSpPr>
        <p:spPr>
          <a:xfrm>
            <a:off x="609840" y="1440360"/>
            <a:ext cx="10955160" cy="4676040"/>
          </a:xfrm>
          <a:prstGeom prst="rect">
            <a:avLst/>
          </a:prstGeom>
          <a:noFill/>
          <a:ln w="76320">
            <a:noFill/>
          </a:ln>
        </p:spPr>
        <p:txBody>
          <a:bodyPr lIns="38160" rIns="38160" tIns="38160" bIns="38160" anchor="t">
            <a:normAutofit/>
          </a:bodyPr>
          <a:p>
            <a:pPr algn="just">
              <a:buNone/>
            </a:pPr>
            <a:r>
              <a:rPr b="0" lang="en-PH" sz="2000" spc="-1" strike="noStrike">
                <a:latin typeface="Lato"/>
                <a:ea typeface="AppleSystemUIFont"/>
              </a:rPr>
              <a:t>Agad tumugon ang pamahalaan ng Pilipinas sa panawagan ng Earth Summit na itaguyod ang sustainable development sa lokal na antas. Sa pamamagitan ng Executive Order No. 15 ni dating Pangulong Fidel V. Ramos, nilikha ang Philippine Council for Sustainable Development (PCSD) noong Setyembre 1, 1992. Ito ang magsisilbing mekanismo upang makamit ang mga prinsipyo ng sustainable development at masiguro ang integrasyon nito sa mga pambansang polisiya, plano, at programa ng Pilipinas na lalahukan ng lahat ng sektor ng lipunan.</a:t>
            </a:r>
            <a:endParaRPr b="0" lang="en-PH" sz="2000" spc="-1" strike="noStrike">
              <a:latin typeface="AppleSystemUIFont"/>
              <a:ea typeface="AppleSystemUIFont"/>
            </a:endParaRPr>
          </a:p>
          <a:p>
            <a:pPr algn="just">
              <a:buNone/>
            </a:pPr>
            <a:endParaRPr b="0" lang="en-PH" sz="2000" spc="-1" strike="noStrike">
              <a:latin typeface="AppleSystemUIFont"/>
              <a:ea typeface="AppleSystemUIFont"/>
            </a:endParaRPr>
          </a:p>
          <a:p>
            <a:pPr algn="just">
              <a:buNone/>
            </a:pPr>
            <a:r>
              <a:rPr b="0" lang="en-PH" sz="2000" spc="-1" strike="noStrike">
                <a:latin typeface="Lato"/>
                <a:ea typeface="AppleSystemUIFont"/>
              </a:rPr>
              <a:t>Noong Setyembre 26, 1996, pinagtibay ang Executive Order No. 370 upang palakasin ang estruktura at mga katungkulan ng PCSD sa pamamagitan ng pagpapalahok ng iba’t ibang ahensiya ng pamahalaan sa PCSD. Itinakda rin ng Executive Order No. 370 ang pakikipagtulungan ng Department of the Interior and Local Government (DILG) sa pagsubaybay sa mga programa para sa likas-kayang pag-unlad sa antas ng mga lokal na pamahalaan. Noong Disyembre 10, 2001, ipinatupad ang Executive Order No. 62 upang lalong paigtingin ang mandato ng PCSD at ang komposisyon nito sa pamamagitan ng streamlining ng government representation at pagpapalawak ng nongovernment membership base.</a:t>
            </a:r>
            <a:endParaRPr b="0" lang="en-PH" sz="2000" spc="-1" strike="noStrike">
              <a:latin typeface="AppleSystemUIFont"/>
              <a:ea typeface="AppleSystemUIFont"/>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4" name="PlaceHolder 1"/>
          <p:cNvSpPr>
            <a:spLocks noGrp="1"/>
          </p:cNvSpPr>
          <p:nvPr>
            <p:ph/>
          </p:nvPr>
        </p:nvSpPr>
        <p:spPr>
          <a:xfrm>
            <a:off x="609480" y="1440000"/>
            <a:ext cx="10955160" cy="4676040"/>
          </a:xfrm>
          <a:prstGeom prst="rect">
            <a:avLst/>
          </a:prstGeom>
          <a:noFill/>
          <a:ln w="76320">
            <a:noFill/>
          </a:ln>
        </p:spPr>
        <p:txBody>
          <a:bodyPr lIns="38160" rIns="38160" tIns="38160" bIns="38160" anchor="t">
            <a:normAutofit/>
          </a:bodyPr>
          <a:p>
            <a:pPr algn="just">
              <a:buNone/>
            </a:pPr>
            <a:r>
              <a:rPr b="0" lang="en-PH" sz="2000" spc="-1" strike="noStrike">
                <a:latin typeface="Lato"/>
                <a:ea typeface="AppleSystemUIFont"/>
              </a:rPr>
              <a:t>Ang konseho ay dapat tumuon sa mga isyung hinggil sa pagkakaugnay ng mga suliraning panlipunan, pang-ekonomiko, at pangkapaligiran sa halip na suriin ang mga suliraning sektoral na inaasikaso na ng ibang mga ahensiya at kagawaran ng pamahalaan. Ayon sa Executive Order No. 62 (s. 2001), ang PCSD ay nararapat isagawa ang sumusunod:</a:t>
            </a:r>
            <a:endParaRPr b="0" lang="en-PH" sz="2000" spc="-1" strike="noStrike">
              <a:latin typeface="Lato"/>
              <a:ea typeface="AppleSystemUIFont"/>
            </a:endParaRPr>
          </a:p>
          <a:p>
            <a:pPr algn="just">
              <a:buNone/>
            </a:pPr>
            <a:endParaRPr b="0" lang="en-PH" sz="2000" spc="-1" strike="noStrike">
              <a:latin typeface="Lato"/>
              <a:ea typeface="AppleSystemUIFont"/>
            </a:endParaRPr>
          </a:p>
          <a:p>
            <a:pPr algn="just">
              <a:buNone/>
            </a:pPr>
            <a:r>
              <a:rPr b="0" lang="en-PH" sz="2000" spc="-1" strike="noStrike">
                <a:latin typeface="Lato"/>
                <a:ea typeface="AppleSystemUIFont"/>
              </a:rPr>
              <a:t>1. magsuri at magsiguro sa pagpapatupad ng mga pananagutang ginawa ng Pilipinas bilang tugon sa United Nations Conference on Environment and Development (UNCED);</a:t>
            </a:r>
            <a:endParaRPr b="0" lang="en-PH" sz="2000" spc="-1" strike="noStrike">
              <a:latin typeface="AppleSystemUIFont"/>
              <a:ea typeface="AppleSystemUIFont"/>
            </a:endParaRPr>
          </a:p>
          <a:p>
            <a:pPr algn="just">
              <a:buNone/>
            </a:pPr>
            <a:r>
              <a:rPr b="0" lang="en-PH" sz="2000" spc="-1" strike="noStrike">
                <a:latin typeface="Lato"/>
                <a:ea typeface="AppleSystemUIFont"/>
              </a:rPr>
              <a:t>2. makipagtulungan sa United Nations Commission on Sustainable Development (UNCSD) at sa pamunuan ng iba pang mga multilateral convention, sa tulong ng Department of Foreign Affairs (DFA);</a:t>
            </a:r>
            <a:endParaRPr b="0" lang="en-PH" sz="2000" spc="-1" strike="noStrike">
              <a:latin typeface="AppleSystemUIFont"/>
              <a:ea typeface="AppleSystemUIFont"/>
            </a:endParaRPr>
          </a:p>
          <a:p>
            <a:pPr algn="just">
              <a:buNone/>
            </a:pPr>
            <a:r>
              <a:rPr b="0" lang="en-PH" sz="2000" spc="-1" strike="noStrike">
                <a:latin typeface="Lato"/>
                <a:ea typeface="AppleSystemUIFont"/>
              </a:rPr>
              <a:t>3. magtakda ng mga guideline at mekanismo upang masigurong ang mga prinsipyo ng likas-kayang kaunlaran na nakapaloob sa Rio Declaration o Agenda 21 ay nakapaloob din sa pagpaplano ng mga pambansa, panrehiyon, at lokal na polisiya, plano, at programang pangkaunlaran;</a:t>
            </a:r>
            <a:endParaRPr b="0" lang="en-PH" sz="2000" spc="-1" strike="noStrike">
              <a:latin typeface="AppleSystemUIFont"/>
              <a:ea typeface="AppleSystemUIFont"/>
            </a:endParaRPr>
          </a:p>
        </p:txBody>
      </p:sp>
      <p:sp>
        <p:nvSpPr>
          <p:cNvPr id="215" name="PlaceHolder 6"/>
          <p:cNvSpPr/>
          <p:nvPr/>
        </p:nvSpPr>
        <p:spPr>
          <a:xfrm>
            <a:off x="609480" y="254880"/>
            <a:ext cx="10000440" cy="994320"/>
          </a:xfrm>
          <a:prstGeom prst="rect">
            <a:avLst/>
          </a:prstGeom>
          <a:solidFill>
            <a:srgbClr val="b85c00"/>
          </a:solidFill>
          <a:ln w="76320">
            <a:solidFill>
              <a:srgbClr val="492300"/>
            </a:solidFill>
            <a:round/>
          </a:ln>
        </p:spPr>
        <p:style>
          <a:lnRef idx="0"/>
          <a:fillRef idx="0"/>
          <a:effectRef idx="0"/>
          <a:fontRef idx="minor"/>
        </p:style>
        <p:txBody>
          <a:bodyPr lIns="38160" rIns="38160" tIns="38160" bIns="38160" anchor="ctr">
            <a:noAutofit/>
          </a:bodyPr>
          <a:p>
            <a:pPr algn="ctr">
              <a:buNone/>
            </a:pPr>
            <a:r>
              <a:rPr b="1" lang="en-US" sz="3800" spc="-1" strike="noStrike">
                <a:solidFill>
                  <a:srgbClr val="fff5ce"/>
                </a:solidFill>
                <a:latin typeface="Lato"/>
                <a:ea typeface="AppleSystemUIFont"/>
              </a:rPr>
              <a:t>Mga Kapangyarihan at Katungkulan ng PCSD</a:t>
            </a:r>
            <a:endParaRPr b="0" lang="en-PH" sz="3800" spc="-1" strike="noStrike">
              <a:latin typeface="Lato"/>
              <a:ea typeface="AppleSystemUIFont"/>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6" name="PlaceHolder 1"/>
          <p:cNvSpPr>
            <a:spLocks noGrp="1"/>
          </p:cNvSpPr>
          <p:nvPr>
            <p:ph/>
          </p:nvPr>
        </p:nvSpPr>
        <p:spPr>
          <a:xfrm>
            <a:off x="609480" y="1440000"/>
            <a:ext cx="10955160" cy="4676040"/>
          </a:xfrm>
          <a:prstGeom prst="rect">
            <a:avLst/>
          </a:prstGeom>
          <a:noFill/>
          <a:ln w="76320">
            <a:noFill/>
          </a:ln>
        </p:spPr>
        <p:txBody>
          <a:bodyPr lIns="38160" rIns="38160" tIns="38160" bIns="38160" anchor="t">
            <a:normAutofit/>
          </a:bodyPr>
          <a:p>
            <a:pPr algn="just">
              <a:buNone/>
            </a:pPr>
            <a:r>
              <a:rPr b="0" lang="en-PH" sz="2000" spc="-1" strike="noStrike">
                <a:latin typeface="Lato"/>
                <a:ea typeface="AppleSystemUIFont"/>
              </a:rPr>
              <a:t>4. makalikha ng mga polisiya at magmungkahi ng mga bagong aksiyon sa mga kinauukulang ahensiya hinggil sa mga isyu ng sustainable development na nakatuon sa dimensiyong pangkapaligiran at panlipunan ng mga ginagawang intervention;</a:t>
            </a:r>
            <a:endParaRPr b="0" lang="en-PH" sz="2000" spc="-1" strike="noStrike">
              <a:latin typeface="Lato"/>
              <a:ea typeface="AppleSystemUIFont"/>
            </a:endParaRPr>
          </a:p>
          <a:p>
            <a:pPr algn="just">
              <a:buNone/>
            </a:pPr>
            <a:r>
              <a:rPr b="0" lang="en-PH" sz="2000" spc="-1" strike="noStrike">
                <a:latin typeface="Lato"/>
                <a:ea typeface="AppleSystemUIFont"/>
              </a:rPr>
              <a:t>5. magsuri at magsubaybay sa mga plano, polisiya, programa, at lehislasyon hinggil sa sustainable development upang maitaguyod ang kahusayan at tamang panahon ng kanilang pagpapatupad at masiguro ang consistency at ang koordinasyon sa pagitan ng Sangay Tagapagpaganap at Tagapagbatas ng pamahalaan, mga lokal na pamahalaan, civil society groups, sektor ng negosyo, paggawa, at iba pa, at mga nakatayo nang multi-stakeholder governance mechanisms;</a:t>
            </a:r>
            <a:endParaRPr b="0" lang="en-PH" sz="2000" spc="-1" strike="noStrike">
              <a:latin typeface="Lato"/>
              <a:ea typeface="AppleSystemUIFont"/>
            </a:endParaRPr>
          </a:p>
          <a:p>
            <a:pPr algn="just">
              <a:buNone/>
            </a:pPr>
            <a:r>
              <a:rPr b="0" lang="en-PH" sz="2000" spc="-1" strike="noStrike">
                <a:latin typeface="Lato"/>
                <a:ea typeface="AppleSystemUIFont"/>
              </a:rPr>
              <a:t>6. magkaloob ng payong pampolisiya sa mga kinauukulang ahensiya hinggil sa mga pambansang isyung pangkapaligiran na may kinalaman sa sustainable development;</a:t>
            </a:r>
            <a:endParaRPr b="0" lang="en-PH" sz="2000" spc="-1" strike="noStrike">
              <a:latin typeface="Lato"/>
              <a:ea typeface="AppleSystemUIFont"/>
            </a:endParaRPr>
          </a:p>
          <a:p>
            <a:pPr algn="just">
              <a:buNone/>
            </a:pPr>
            <a:r>
              <a:rPr b="0" lang="en-PH" sz="2000" spc="-1" strike="noStrike">
                <a:latin typeface="Lato"/>
                <a:ea typeface="AppleSystemUIFont"/>
              </a:rPr>
              <a:t>7. magpatawag sa alinman o lahat ng mga ahensiya ng pamahalaan o mga kinatawan nito kung kinakailangan sa pagtupad ng mga katungkulan at gawain ng PCSD;</a:t>
            </a:r>
            <a:endParaRPr b="0" lang="en-PH" sz="2000" spc="-1" strike="noStrike">
              <a:latin typeface="Lato"/>
              <a:ea typeface="AppleSystemUIFont"/>
            </a:endParaRPr>
          </a:p>
        </p:txBody>
      </p:sp>
      <p:sp>
        <p:nvSpPr>
          <p:cNvPr id="217" name="PlaceHolder 10"/>
          <p:cNvSpPr/>
          <p:nvPr/>
        </p:nvSpPr>
        <p:spPr>
          <a:xfrm>
            <a:off x="609480" y="254880"/>
            <a:ext cx="10000440" cy="994320"/>
          </a:xfrm>
          <a:prstGeom prst="rect">
            <a:avLst/>
          </a:prstGeom>
          <a:solidFill>
            <a:srgbClr val="b85c00"/>
          </a:solidFill>
          <a:ln w="76320">
            <a:solidFill>
              <a:srgbClr val="492300"/>
            </a:solidFill>
            <a:round/>
          </a:ln>
        </p:spPr>
        <p:style>
          <a:lnRef idx="0"/>
          <a:fillRef idx="0"/>
          <a:effectRef idx="0"/>
          <a:fontRef idx="minor"/>
        </p:style>
        <p:txBody>
          <a:bodyPr lIns="38160" rIns="38160" tIns="38160" bIns="38160" anchor="ctr">
            <a:noAutofit/>
          </a:bodyPr>
          <a:p>
            <a:pPr algn="ctr">
              <a:buNone/>
            </a:pPr>
            <a:r>
              <a:rPr b="1" lang="en-US" sz="3800" spc="-1" strike="noStrike">
                <a:solidFill>
                  <a:srgbClr val="fff5ce"/>
                </a:solidFill>
                <a:latin typeface="Lato"/>
                <a:ea typeface="AppleSystemUIFont"/>
              </a:rPr>
              <a:t>Mga Kapangyarihan at Katungkulan ng PCSD</a:t>
            </a:r>
            <a:endParaRPr b="0" lang="en-PH" sz="3800" spc="-1" strike="noStrike">
              <a:latin typeface="Lato"/>
              <a:ea typeface="AppleSystemUIFont"/>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PlaceHolder 1"/>
          <p:cNvSpPr>
            <a:spLocks noGrp="1"/>
          </p:cNvSpPr>
          <p:nvPr>
            <p:ph/>
          </p:nvPr>
        </p:nvSpPr>
        <p:spPr>
          <a:xfrm>
            <a:off x="609480" y="1440000"/>
            <a:ext cx="10955160" cy="3780000"/>
          </a:xfrm>
          <a:prstGeom prst="rect">
            <a:avLst/>
          </a:prstGeom>
          <a:noFill/>
          <a:ln w="76320">
            <a:noFill/>
          </a:ln>
        </p:spPr>
        <p:txBody>
          <a:bodyPr lIns="38160" rIns="38160" tIns="38160" bIns="38160" anchor="t">
            <a:normAutofit/>
          </a:bodyPr>
          <a:p>
            <a:pPr algn="just">
              <a:buNone/>
            </a:pPr>
            <a:r>
              <a:rPr b="0" lang="en-PH" sz="2000" spc="-1" strike="noStrike">
                <a:latin typeface="Lato"/>
                <a:ea typeface="AppleSystemUIFont"/>
              </a:rPr>
              <a:t>8. magtulak sa pagbubuo at pagpapatibay ng Local Council for Sustainable Development (LCSD) sa tulong ng mga lokal na opisyal;</a:t>
            </a:r>
            <a:endParaRPr b="0" lang="en-PH" sz="2000" spc="-1" strike="noStrike">
              <a:latin typeface="AppleSystemUIFont"/>
              <a:ea typeface="AppleSystemUIFont"/>
            </a:endParaRPr>
          </a:p>
          <a:p>
            <a:pPr algn="just">
              <a:buNone/>
            </a:pPr>
            <a:r>
              <a:rPr b="0" lang="en-PH" sz="2000" spc="-1" strike="noStrike">
                <a:latin typeface="Lato"/>
                <a:ea typeface="AppleSystemUIFont"/>
              </a:rPr>
              <a:t>9. magtatag ng isang networking mechanism upang maiugnay ang PCSD sa mga organisasyong lokal at internasyonal na kumikilos para sa sustainable development;</a:t>
            </a:r>
            <a:endParaRPr b="0" lang="en-PH" sz="2000" spc="-1" strike="noStrike">
              <a:latin typeface="AppleSystemUIFont"/>
              <a:ea typeface="AppleSystemUIFont"/>
            </a:endParaRPr>
          </a:p>
          <a:p>
            <a:pPr algn="just">
              <a:buNone/>
            </a:pPr>
            <a:r>
              <a:rPr b="0" lang="en-PH" sz="2000" spc="-1" strike="noStrike">
                <a:latin typeface="Lato"/>
                <a:ea typeface="AppleSystemUIFont"/>
              </a:rPr>
              <a:t>10. lumikha, magsaayos, o magtanggal ng mga komite sa PCSD, ad hoc man o permanente, at magtakda ng estruktura, katungkulan, at limitasyon ng mga ito;</a:t>
            </a:r>
            <a:endParaRPr b="0" lang="en-PH" sz="2000" spc="-1" strike="noStrike">
              <a:latin typeface="AppleSystemUIFont"/>
              <a:ea typeface="AppleSystemUIFont"/>
            </a:endParaRPr>
          </a:p>
          <a:p>
            <a:pPr algn="just">
              <a:buNone/>
            </a:pPr>
            <a:r>
              <a:rPr b="0" lang="en-PH" sz="2000" spc="-1" strike="noStrike">
                <a:latin typeface="Lato"/>
                <a:ea typeface="AppleSystemUIFont"/>
              </a:rPr>
              <a:t>11. magsumite ng taunang programang panggawain (annual work program) na may nakasulat na mga layuning aaksiyunan at ang panahon kung kailan ito magagawa, at palagiang mag-ulat sa pangulo tungkol sa kalagayan ng mga implementasyon at pagkamit ng mga partikular na layunin; at</a:t>
            </a:r>
            <a:endParaRPr b="0" lang="en-PH" sz="2000" spc="-1" strike="noStrike">
              <a:latin typeface="AppleSystemUIFont"/>
              <a:ea typeface="AppleSystemUIFont"/>
            </a:endParaRPr>
          </a:p>
          <a:p>
            <a:pPr algn="just">
              <a:buNone/>
            </a:pPr>
            <a:r>
              <a:rPr b="0" lang="en-PH" sz="2000" spc="-1" strike="noStrike">
                <a:latin typeface="Lato"/>
                <a:ea typeface="AppleSystemUIFont"/>
              </a:rPr>
              <a:t>12. isagawa ang mga aksiyong kinakailangan upang maipatupad ang mga itinakdang tungkulin at responsibilidad ng ahensiya.</a:t>
            </a:r>
            <a:endParaRPr b="0" lang="en-PH" sz="2000" spc="-1" strike="noStrike">
              <a:latin typeface="AppleSystemUIFont"/>
              <a:ea typeface="AppleSystemUIFont"/>
            </a:endParaRPr>
          </a:p>
        </p:txBody>
      </p:sp>
      <p:sp>
        <p:nvSpPr>
          <p:cNvPr id="219" name="PlaceHolder 13"/>
          <p:cNvSpPr/>
          <p:nvPr/>
        </p:nvSpPr>
        <p:spPr>
          <a:xfrm>
            <a:off x="609480" y="254880"/>
            <a:ext cx="10000440" cy="994320"/>
          </a:xfrm>
          <a:prstGeom prst="rect">
            <a:avLst/>
          </a:prstGeom>
          <a:solidFill>
            <a:srgbClr val="b85c00"/>
          </a:solidFill>
          <a:ln w="76320">
            <a:solidFill>
              <a:srgbClr val="492300"/>
            </a:solidFill>
            <a:round/>
          </a:ln>
        </p:spPr>
        <p:style>
          <a:lnRef idx="0"/>
          <a:fillRef idx="0"/>
          <a:effectRef idx="0"/>
          <a:fontRef idx="minor"/>
        </p:style>
        <p:txBody>
          <a:bodyPr lIns="38160" rIns="38160" tIns="38160" bIns="38160" anchor="ctr">
            <a:noAutofit/>
          </a:bodyPr>
          <a:p>
            <a:pPr algn="ctr">
              <a:buNone/>
            </a:pPr>
            <a:r>
              <a:rPr b="1" lang="en-US" sz="3800" spc="-1" strike="noStrike">
                <a:solidFill>
                  <a:srgbClr val="fff5ce"/>
                </a:solidFill>
                <a:latin typeface="Lato"/>
                <a:ea typeface="AppleSystemUIFont"/>
              </a:rPr>
              <a:t>Mga Kapangyarihan at Katungkulan ng PCSD</a:t>
            </a:r>
            <a:endParaRPr b="0" lang="en-PH" sz="3800" spc="-1" strike="noStrike">
              <a:latin typeface="Lato"/>
              <a:ea typeface="AppleSystemUIFont"/>
            </a:endParaRPr>
          </a:p>
        </p:txBody>
      </p:sp>
      <p:sp>
        <p:nvSpPr>
          <p:cNvPr id="220" name=""/>
          <p:cNvSpPr txBox="1"/>
          <p:nvPr/>
        </p:nvSpPr>
        <p:spPr>
          <a:xfrm>
            <a:off x="5112000" y="5400000"/>
            <a:ext cx="6412320" cy="273240"/>
          </a:xfrm>
          <a:prstGeom prst="rect">
            <a:avLst/>
          </a:prstGeom>
          <a:noFill/>
          <a:ln w="0">
            <a:noFill/>
          </a:ln>
        </p:spPr>
        <p:txBody>
          <a:bodyPr lIns="90000" rIns="90000" tIns="45000" bIns="45000" anchor="t">
            <a:noAutofit/>
          </a:bodyPr>
          <a:p>
            <a:r>
              <a:rPr b="0" lang="en-PH" sz="1200" spc="-1" strike="noStrike">
                <a:latin typeface="Lato"/>
                <a:ea typeface="AppleSystemUIFont"/>
              </a:rPr>
              <a:t>Pinagkunan: </a:t>
            </a:r>
            <a:r>
              <a:rPr b="0" lang="en-PH" sz="1200" spc="-1" strike="noStrike">
                <a:latin typeface="Lato"/>
                <a:ea typeface="AppleSystemUIFont"/>
                <a:hlinkClick r:id="rId1"/>
              </a:rPr>
              <a:t>https://www.officialgazette.gov.ph/2001/12/10/executive-order-no-62-s-2001/</a:t>
            </a:r>
            <a:endParaRPr b="0" lang="en-PH" sz="1200" spc="-1" strike="noStrike">
              <a:latin typeface="AppleSystemUIFont"/>
              <a:ea typeface="AppleSystemUIFont"/>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1" name="PlaceHolder 14"/>
          <p:cNvSpPr/>
          <p:nvPr/>
        </p:nvSpPr>
        <p:spPr>
          <a:xfrm>
            <a:off x="609480" y="254880"/>
            <a:ext cx="10000440" cy="994320"/>
          </a:xfrm>
          <a:prstGeom prst="rect">
            <a:avLst/>
          </a:prstGeom>
          <a:solidFill>
            <a:srgbClr val="b85c00"/>
          </a:solidFill>
          <a:ln w="76320">
            <a:solidFill>
              <a:srgbClr val="492300"/>
            </a:solidFill>
            <a:round/>
          </a:ln>
        </p:spPr>
        <p:style>
          <a:lnRef idx="0"/>
          <a:fillRef idx="0"/>
          <a:effectRef idx="0"/>
          <a:fontRef idx="minor"/>
        </p:style>
        <p:txBody>
          <a:bodyPr lIns="38160" rIns="38160" tIns="38160" bIns="38160" anchor="ctr">
            <a:noAutofit/>
          </a:bodyPr>
          <a:p>
            <a:pPr algn="ctr">
              <a:buNone/>
            </a:pPr>
            <a:r>
              <a:rPr b="1" lang="en-US" sz="3400" spc="-1" strike="noStrike">
                <a:solidFill>
                  <a:srgbClr val="fff5ce"/>
                </a:solidFill>
                <a:latin typeface="Lato"/>
                <a:ea typeface="AppleSystemUIFont"/>
              </a:rPr>
              <a:t>Mga Kasalukuyang Hakbang ng Ating Pamahalaan</a:t>
            </a:r>
            <a:endParaRPr b="0" lang="en-PH" sz="3400" spc="-1" strike="noStrike">
              <a:latin typeface="AppleSystemUIFont"/>
              <a:ea typeface="AppleSystemUIFont"/>
            </a:endParaRPr>
          </a:p>
        </p:txBody>
      </p:sp>
      <p:pic>
        <p:nvPicPr>
          <p:cNvPr id="222" name="" descr=""/>
          <p:cNvPicPr/>
          <p:nvPr/>
        </p:nvPicPr>
        <p:blipFill>
          <a:blip r:embed="rId1"/>
          <a:stretch/>
        </p:blipFill>
        <p:spPr>
          <a:xfrm>
            <a:off x="2543040" y="1562760"/>
            <a:ext cx="7105680" cy="444564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23" name="" descr=""/>
          <p:cNvPicPr/>
          <p:nvPr/>
        </p:nvPicPr>
        <p:blipFill>
          <a:blip r:embed="rId1"/>
          <a:stretch/>
        </p:blipFill>
        <p:spPr>
          <a:xfrm>
            <a:off x="2823120" y="17640"/>
            <a:ext cx="6545880" cy="611784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4" name="PlaceHolder 1"/>
          <p:cNvSpPr>
            <a:spLocks noGrp="1"/>
          </p:cNvSpPr>
          <p:nvPr>
            <p:ph type="title"/>
          </p:nvPr>
        </p:nvSpPr>
        <p:spPr>
          <a:xfrm>
            <a:off x="609480" y="273600"/>
            <a:ext cx="10968120" cy="1140480"/>
          </a:xfrm>
          <a:prstGeom prst="rect">
            <a:avLst/>
          </a:prstGeom>
          <a:noFill/>
          <a:ln w="0">
            <a:noFill/>
          </a:ln>
        </p:spPr>
        <p:txBody>
          <a:bodyPr lIns="0" rIns="0" tIns="0" bIns="0" anchor="ctr">
            <a:noAutofit/>
          </a:bodyPr>
          <a:p>
            <a:pPr>
              <a:lnSpc>
                <a:spcPct val="100000"/>
              </a:lnSpc>
              <a:buNone/>
            </a:pPr>
            <a:r>
              <a:rPr b="1" lang="en-PH" sz="3800" spc="-1" strike="noStrike">
                <a:latin typeface="Lato"/>
              </a:rPr>
              <a:t>PAGSASANAY</a:t>
            </a:r>
            <a:endParaRPr b="0" lang="en-PH" sz="3800" spc="-1" strike="noStrike">
              <a:latin typeface="Arial"/>
            </a:endParaRPr>
          </a:p>
        </p:txBody>
      </p:sp>
      <p:sp>
        <p:nvSpPr>
          <p:cNvPr id="225" name="PlaceHolder 9"/>
          <p:cNvSpPr/>
          <p:nvPr/>
        </p:nvSpPr>
        <p:spPr>
          <a:xfrm>
            <a:off x="609480" y="1604880"/>
            <a:ext cx="10954800" cy="3959640"/>
          </a:xfrm>
          <a:prstGeom prst="rect">
            <a:avLst/>
          </a:prstGeom>
          <a:noFill/>
          <a:ln w="0">
            <a:noFill/>
          </a:ln>
        </p:spPr>
        <p:style>
          <a:lnRef idx="0"/>
          <a:fillRef idx="0"/>
          <a:effectRef idx="0"/>
          <a:fontRef idx="minor"/>
        </p:style>
      </p:sp>
      <p:sp>
        <p:nvSpPr>
          <p:cNvPr id="226" name="PlaceHolder 11"/>
          <p:cNvSpPr/>
          <p:nvPr/>
        </p:nvSpPr>
        <p:spPr>
          <a:xfrm>
            <a:off x="609840" y="1604520"/>
            <a:ext cx="10954800" cy="3959640"/>
          </a:xfrm>
          <a:prstGeom prst="rect">
            <a:avLst/>
          </a:prstGeom>
          <a:noFill/>
          <a:ln w="0">
            <a:noFill/>
          </a:ln>
        </p:spPr>
        <p:style>
          <a:lnRef idx="0"/>
          <a:fillRef idx="0"/>
          <a:effectRef idx="0"/>
          <a:fontRef idx="minor"/>
        </p:style>
      </p:sp>
      <p:sp>
        <p:nvSpPr>
          <p:cNvPr id="227" name="PlaceHolder 2"/>
          <p:cNvSpPr>
            <a:spLocks noGrp="1"/>
          </p:cNvSpPr>
          <p:nvPr>
            <p:ph/>
          </p:nvPr>
        </p:nvSpPr>
        <p:spPr>
          <a:xfrm>
            <a:off x="609480" y="1604520"/>
            <a:ext cx="10968120" cy="555120"/>
          </a:xfrm>
          <a:prstGeom prst="rect">
            <a:avLst/>
          </a:prstGeom>
          <a:noFill/>
          <a:ln w="0">
            <a:noFill/>
          </a:ln>
        </p:spPr>
        <p:txBody>
          <a:bodyPr lIns="0" rIns="0" tIns="0" bIns="0" anchor="t">
            <a:normAutofit/>
          </a:bodyPr>
          <a:p>
            <a:pPr algn="just">
              <a:lnSpc>
                <a:spcPct val="100000"/>
              </a:lnSpc>
              <a:buNone/>
            </a:pPr>
            <a:r>
              <a:rPr b="1" lang="en-PH" sz="1800" spc="-1" strike="noStrike">
                <a:solidFill>
                  <a:srgbClr val="000000"/>
                </a:solidFill>
                <a:latin typeface="Lato"/>
              </a:rPr>
              <a:t>PANUTO</a:t>
            </a:r>
            <a:r>
              <a:rPr b="0" lang="en-PH" sz="1800" spc="-1" strike="noStrike">
                <a:solidFill>
                  <a:srgbClr val="000000"/>
                </a:solidFill>
                <a:latin typeface="Lato"/>
              </a:rPr>
              <a:t>: </a:t>
            </a:r>
            <a:r>
              <a:rPr b="0" lang="en-PH" sz="1800" spc="-1" strike="noStrike">
                <a:solidFill>
                  <a:srgbClr val="000000"/>
                </a:solidFill>
                <a:latin typeface="Lato"/>
                <a:ea typeface="AppleSystemUIFont"/>
              </a:rPr>
              <a:t>Ano ang </a:t>
            </a:r>
            <a:r>
              <a:rPr b="0" i="1" lang="en-PH" sz="1800" spc="-1" strike="noStrike">
                <a:solidFill>
                  <a:srgbClr val="000000"/>
                </a:solidFill>
                <a:latin typeface="Lato"/>
                <a:ea typeface="AppleSystemUIFontItalic"/>
              </a:rPr>
              <a:t>aha</a:t>
            </a:r>
            <a:r>
              <a:rPr b="0" lang="en-PH" sz="1800" spc="-1" strike="noStrike">
                <a:solidFill>
                  <a:srgbClr val="000000"/>
                </a:solidFill>
                <a:latin typeface="Lato"/>
                <a:ea typeface="AppleSystemUIFont"/>
              </a:rPr>
              <a:t> moment na pangyayari mo sa aralin? Ibahagi mo ito sa isang pangungusap.</a:t>
            </a:r>
            <a:endParaRPr b="0" lang="en-PH" sz="1800" spc="-1" strike="noStrike">
              <a:latin typeface="Lato"/>
            </a:endParaRPr>
          </a:p>
          <a:p>
            <a:pPr>
              <a:lnSpc>
                <a:spcPct val="100000"/>
              </a:lnSpc>
              <a:buNone/>
            </a:pPr>
            <a:endParaRPr b="0" lang="en-PH" sz="1800" spc="-1" strike="noStrike">
              <a:latin typeface="Lato"/>
            </a:endParaRPr>
          </a:p>
          <a:p>
            <a:pPr>
              <a:lnSpc>
                <a:spcPct val="100000"/>
              </a:lnSpc>
              <a:buNone/>
            </a:pPr>
            <a:endParaRPr b="0" lang="en-PH" sz="1800" spc="-1" strike="noStrike">
              <a:latin typeface="Lato"/>
            </a:endParaRPr>
          </a:p>
        </p:txBody>
      </p:sp>
      <p:sp>
        <p:nvSpPr>
          <p:cNvPr id="228" name=""/>
          <p:cNvSpPr/>
          <p:nvPr/>
        </p:nvSpPr>
        <p:spPr>
          <a:xfrm>
            <a:off x="1692000" y="3060000"/>
            <a:ext cx="946800" cy="394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ffffff"/>
                </a:solidFill>
                <a:latin typeface="Lato"/>
                <a:ea typeface="DejaVu Sans"/>
              </a:rPr>
              <a:t>SANHI</a:t>
            </a:r>
            <a:endParaRPr b="0" lang="en-PH" sz="2000" spc="-1" strike="noStrike">
              <a:latin typeface="Arial"/>
            </a:endParaRPr>
          </a:p>
        </p:txBody>
      </p:sp>
      <p:sp>
        <p:nvSpPr>
          <p:cNvPr id="229" name=""/>
          <p:cNvSpPr/>
          <p:nvPr/>
        </p:nvSpPr>
        <p:spPr>
          <a:xfrm>
            <a:off x="9540000" y="3060000"/>
            <a:ext cx="1082160" cy="394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ffffff"/>
                </a:solidFill>
                <a:latin typeface="Lato"/>
                <a:ea typeface="DejaVu Sans"/>
              </a:rPr>
              <a:t>BUNGA</a:t>
            </a:r>
            <a:endParaRPr b="0" lang="en-PH" sz="2000" spc="-1" strike="noStrike">
              <a:latin typeface="Arial"/>
            </a:endParaRPr>
          </a:p>
        </p:txBody>
      </p:sp>
      <p:sp>
        <p:nvSpPr>
          <p:cNvPr id="230" name=""/>
          <p:cNvSpPr/>
          <p:nvPr/>
        </p:nvSpPr>
        <p:spPr>
          <a:xfrm>
            <a:off x="1080000" y="3024000"/>
            <a:ext cx="10260000" cy="360"/>
          </a:xfrm>
          <a:prstGeom prst="line">
            <a:avLst/>
          </a:prstGeom>
          <a:ln w="19080">
            <a:solidFill>
              <a:srgbClr val="fff5ce"/>
            </a:solidFill>
            <a:round/>
          </a:ln>
        </p:spPr>
        <p:style>
          <a:lnRef idx="0"/>
          <a:fillRef idx="0"/>
          <a:effectRef idx="0"/>
          <a:fontRef idx="minor"/>
        </p:style>
      </p:sp>
      <p:sp>
        <p:nvSpPr>
          <p:cNvPr id="231" name=""/>
          <p:cNvSpPr/>
          <p:nvPr/>
        </p:nvSpPr>
        <p:spPr>
          <a:xfrm>
            <a:off x="1080000" y="3312000"/>
            <a:ext cx="10260000" cy="360"/>
          </a:xfrm>
          <a:prstGeom prst="line">
            <a:avLst/>
          </a:prstGeom>
          <a:ln w="19080">
            <a:solidFill>
              <a:srgbClr val="fff5ce"/>
            </a:solidFill>
            <a:round/>
          </a:ln>
        </p:spPr>
        <p:style>
          <a:lnRef idx="0"/>
          <a:fillRef idx="0"/>
          <a:effectRef idx="0"/>
          <a:fontRef idx="minor"/>
        </p:style>
      </p:sp>
      <p:sp>
        <p:nvSpPr>
          <p:cNvPr id="232" name=""/>
          <p:cNvSpPr/>
          <p:nvPr/>
        </p:nvSpPr>
        <p:spPr>
          <a:xfrm>
            <a:off x="1080000" y="3600000"/>
            <a:ext cx="10260000" cy="360"/>
          </a:xfrm>
          <a:prstGeom prst="line">
            <a:avLst/>
          </a:prstGeom>
          <a:ln w="19080">
            <a:solidFill>
              <a:srgbClr val="fff5ce"/>
            </a:solidFill>
            <a:round/>
          </a:ln>
        </p:spPr>
        <p:style>
          <a:lnRef idx="0"/>
          <a:fillRef idx="0"/>
          <a:effectRef idx="0"/>
          <a:fontRef idx="minor"/>
        </p:style>
      </p:sp>
      <p:sp>
        <p:nvSpPr>
          <p:cNvPr id="233" name=""/>
          <p:cNvSpPr/>
          <p:nvPr/>
        </p:nvSpPr>
        <p:spPr>
          <a:xfrm>
            <a:off x="1080000" y="3888000"/>
            <a:ext cx="10260000" cy="360"/>
          </a:xfrm>
          <a:prstGeom prst="line">
            <a:avLst/>
          </a:prstGeom>
          <a:ln w="19080">
            <a:solidFill>
              <a:srgbClr val="fff5ce"/>
            </a:solidFill>
            <a:round/>
          </a:ln>
        </p:spPr>
        <p:style>
          <a:lnRef idx="0"/>
          <a:fillRef idx="0"/>
          <a:effectRef idx="0"/>
          <a:fontRef idx="minor"/>
        </p:style>
      </p:sp>
      <p:sp>
        <p:nvSpPr>
          <p:cNvPr id="234" name=""/>
          <p:cNvSpPr/>
          <p:nvPr/>
        </p:nvSpPr>
        <p:spPr>
          <a:xfrm>
            <a:off x="1439640" y="2880000"/>
            <a:ext cx="9359640" cy="1439640"/>
          </a:xfrm>
          <a:custGeom>
            <a:avLst/>
            <a:gdLst/>
            <a:ahLst/>
            <a:rect l="l" t="t" r="r" b="b"/>
            <a:pathLst>
              <a:path w="26002" h="4002">
                <a:moveTo>
                  <a:pt x="666" y="0"/>
                </a:moveTo>
                <a:lnTo>
                  <a:pt x="667" y="0"/>
                </a:lnTo>
                <a:cubicBezTo>
                  <a:pt x="550" y="0"/>
                  <a:pt x="435" y="31"/>
                  <a:pt x="333" y="89"/>
                </a:cubicBezTo>
                <a:cubicBezTo>
                  <a:pt x="232" y="148"/>
                  <a:pt x="148" y="232"/>
                  <a:pt x="89" y="333"/>
                </a:cubicBezTo>
                <a:cubicBezTo>
                  <a:pt x="31" y="435"/>
                  <a:pt x="0" y="550"/>
                  <a:pt x="0" y="667"/>
                </a:cubicBezTo>
                <a:lnTo>
                  <a:pt x="0" y="3334"/>
                </a:lnTo>
                <a:lnTo>
                  <a:pt x="0" y="3334"/>
                </a:lnTo>
                <a:cubicBezTo>
                  <a:pt x="0" y="3451"/>
                  <a:pt x="31" y="3566"/>
                  <a:pt x="89" y="3668"/>
                </a:cubicBezTo>
                <a:cubicBezTo>
                  <a:pt x="148" y="3769"/>
                  <a:pt x="232" y="3853"/>
                  <a:pt x="333" y="3912"/>
                </a:cubicBezTo>
                <a:cubicBezTo>
                  <a:pt x="435" y="3970"/>
                  <a:pt x="550" y="4001"/>
                  <a:pt x="667" y="4001"/>
                </a:cubicBezTo>
                <a:lnTo>
                  <a:pt x="25334" y="4000"/>
                </a:lnTo>
                <a:lnTo>
                  <a:pt x="25334" y="4001"/>
                </a:lnTo>
                <a:cubicBezTo>
                  <a:pt x="25451" y="4001"/>
                  <a:pt x="25566" y="3970"/>
                  <a:pt x="25668" y="3912"/>
                </a:cubicBezTo>
                <a:cubicBezTo>
                  <a:pt x="25769" y="3853"/>
                  <a:pt x="25853" y="3769"/>
                  <a:pt x="25912" y="3668"/>
                </a:cubicBezTo>
                <a:cubicBezTo>
                  <a:pt x="25970" y="3566"/>
                  <a:pt x="26001" y="3451"/>
                  <a:pt x="26001" y="3334"/>
                </a:cubicBezTo>
                <a:lnTo>
                  <a:pt x="26001" y="666"/>
                </a:lnTo>
                <a:lnTo>
                  <a:pt x="26001" y="667"/>
                </a:lnTo>
                <a:lnTo>
                  <a:pt x="26001" y="667"/>
                </a:lnTo>
                <a:cubicBezTo>
                  <a:pt x="26001" y="550"/>
                  <a:pt x="25970" y="435"/>
                  <a:pt x="25912" y="333"/>
                </a:cubicBezTo>
                <a:cubicBezTo>
                  <a:pt x="25853" y="232"/>
                  <a:pt x="25769" y="148"/>
                  <a:pt x="25668" y="89"/>
                </a:cubicBezTo>
                <a:cubicBezTo>
                  <a:pt x="25566" y="31"/>
                  <a:pt x="25451" y="0"/>
                  <a:pt x="25334" y="0"/>
                </a:cubicBezTo>
                <a:lnTo>
                  <a:pt x="666" y="0"/>
                </a:lnTo>
              </a:path>
            </a:pathLst>
          </a:custGeom>
          <a:solidFill>
            <a:srgbClr val="b85c00"/>
          </a:solidFill>
          <a:ln w="76320">
            <a:solidFill>
              <a:srgbClr val="492300"/>
            </a:solidFill>
            <a:round/>
          </a:ln>
        </p:spPr>
        <p:style>
          <a:lnRef idx="0"/>
          <a:fillRef idx="0"/>
          <a:effectRef idx="0"/>
          <a:fontRef idx="minor"/>
        </p:style>
        <p:txBody>
          <a:bodyPr lIns="128160" rIns="128160" tIns="83160" bIns="83160" anchor="ctr">
            <a:noAutofit/>
          </a:bodyPr>
          <a:p>
            <a:pPr>
              <a:lnSpc>
                <a:spcPct val="100000"/>
              </a:lnSpc>
              <a:buNone/>
            </a:pPr>
            <a:r>
              <a:rPr b="1" lang="en-PH" sz="1800" spc="-1" strike="noStrike">
                <a:solidFill>
                  <a:srgbClr val="fff5ce"/>
                </a:solidFill>
                <a:latin typeface="Lato"/>
                <a:ea typeface="DejaVu Sans"/>
              </a:rPr>
              <a:t>Ang </a:t>
            </a:r>
            <a:r>
              <a:rPr b="1" i="1" lang="en-PH" sz="1800" spc="-1" strike="noStrike">
                <a:solidFill>
                  <a:srgbClr val="fff5ce"/>
                </a:solidFill>
                <a:latin typeface="Lato"/>
                <a:ea typeface="DejaVu Sans"/>
              </a:rPr>
              <a:t>aha</a:t>
            </a:r>
            <a:r>
              <a:rPr b="1" lang="en-PH" sz="1800" spc="-1" strike="noStrike">
                <a:solidFill>
                  <a:srgbClr val="fff5ce"/>
                </a:solidFill>
                <a:latin typeface="Lato"/>
                <a:ea typeface="DejaVu Sans"/>
              </a:rPr>
              <a:t> moment ko ay </a:t>
            </a:r>
            <a:endParaRPr b="0" lang="en-PH" sz="1800" spc="-1" strike="noStrike">
              <a:latin typeface="Arial"/>
            </a:endParaRPr>
          </a:p>
        </p:txBody>
      </p:sp>
      <p:sp>
        <p:nvSpPr>
          <p:cNvPr id="235" name=""/>
          <p:cNvSpPr/>
          <p:nvPr/>
        </p:nvSpPr>
        <p:spPr>
          <a:xfrm>
            <a:off x="3996000" y="3708360"/>
            <a:ext cx="6480000" cy="360"/>
          </a:xfrm>
          <a:prstGeom prst="line">
            <a:avLst/>
          </a:prstGeom>
          <a:ln w="38160">
            <a:solidFill>
              <a:srgbClr val="fff5ce"/>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6" name="PlaceHolder 1"/>
          <p:cNvSpPr>
            <a:spLocks noGrp="1"/>
          </p:cNvSpPr>
          <p:nvPr>
            <p:ph type="title"/>
          </p:nvPr>
        </p:nvSpPr>
        <p:spPr>
          <a:xfrm>
            <a:off x="609480" y="273600"/>
            <a:ext cx="10954800" cy="1127160"/>
          </a:xfrm>
          <a:prstGeom prst="rect">
            <a:avLst/>
          </a:prstGeom>
          <a:noFill/>
          <a:ln w="0">
            <a:noFill/>
          </a:ln>
        </p:spPr>
        <p:txBody>
          <a:bodyPr lIns="0" rIns="0" tIns="0" bIns="0" anchor="ctr">
            <a:noAutofit/>
          </a:bodyPr>
          <a:p>
            <a:pPr>
              <a:lnSpc>
                <a:spcPct val="100000"/>
              </a:lnSpc>
              <a:buNone/>
            </a:pPr>
            <a:r>
              <a:rPr b="1" lang="en-PH" sz="3800" spc="-1" strike="noStrike">
                <a:latin typeface="Lato"/>
              </a:rPr>
              <a:t>SUSI SA PAGWAWASTO</a:t>
            </a:r>
            <a:endParaRPr b="0" lang="en-PH" sz="3800" spc="-1" strike="noStrike">
              <a:latin typeface="Arial"/>
            </a:endParaRPr>
          </a:p>
        </p:txBody>
      </p:sp>
      <p:sp>
        <p:nvSpPr>
          <p:cNvPr id="237" name="PlaceHolder 2"/>
          <p:cNvSpPr>
            <a:spLocks noGrp="1"/>
          </p:cNvSpPr>
          <p:nvPr>
            <p:ph/>
          </p:nvPr>
        </p:nvSpPr>
        <p:spPr>
          <a:xfrm>
            <a:off x="609480" y="1604520"/>
            <a:ext cx="10954800" cy="3959640"/>
          </a:xfrm>
          <a:prstGeom prst="rect">
            <a:avLst/>
          </a:prstGeom>
          <a:noFill/>
          <a:ln w="0">
            <a:noFill/>
          </a:ln>
        </p:spPr>
        <p:txBody>
          <a:bodyPr lIns="0" rIns="0" tIns="0" bIns="0" anchor="t">
            <a:normAutofit/>
          </a:bodyPr>
          <a:p>
            <a:r>
              <a:rPr b="0" lang="en-PH" sz="1800" spc="-1" strike="noStrike">
                <a:latin typeface="Lato"/>
                <a:ea typeface="AppleSystemUIFont"/>
              </a:rPr>
              <a:t>Ang tugon ay ayon sa natutuhan ng mag-aaral.</a:t>
            </a:r>
            <a:endParaRPr b="0" lang="en-PH" sz="1800" spc="-1" strike="noStrike">
              <a:latin typeface="AppleSystemUIFont"/>
              <a:ea typeface="AppleSystemUIFont"/>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6312</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2023-04-26T13:21:20Z</dcterms:modified>
  <cp:revision>3031</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