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840" cy="68497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720" cy="2790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160" cy="38541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160" cy="375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840" cy="626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280" cy="9622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360" cy="1026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160" cy="3376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72000" y="2521800"/>
            <a:ext cx="8114760" cy="39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3868200"/>
            <a:ext cx="10280520" cy="13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867240" y="4325760"/>
            <a:ext cx="10438920" cy="24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Possessive nouns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use an apostrophe (’) or apostrophe with -s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(’s) to show possession or ownership.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00000" y="2622960"/>
            <a:ext cx="10438200" cy="20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apostrophe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used to show possession or ownership. It also stands in for letters that have been removed from words when a contraction is made.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1440000" y="900000"/>
            <a:ext cx="89974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152360" y="2675160"/>
            <a:ext cx="9899280" cy="45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Hearts, eyes,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fingers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are examples of count nouns because you can count them. Aside from numbers, you can also use articles and determiners such as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a, an, the, some, many,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few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to quantify or count them. You can say: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a hat, an ear, many cans,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or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few bags.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1440000" y="900000"/>
            <a:ext cx="89974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1239120" y="3148920"/>
            <a:ext cx="10280520" cy="13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360" y="1620000"/>
            <a:ext cx="10439280" cy="24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There are certain rules to be followed when showing possession of nouns, such as: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720000" y="2013120"/>
            <a:ext cx="10280520" cy="48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   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TextBox 1"/>
          <p:cNvSpPr/>
          <p:nvPr/>
        </p:nvSpPr>
        <p:spPr>
          <a:xfrm>
            <a:off x="1441800" y="554760"/>
            <a:ext cx="89974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360" y="3060000"/>
            <a:ext cx="10439280" cy="37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Singular nouns show possession by adding apostrophe (’) and -s.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Using a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baby’s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diaper for the whole day is not advisable.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Singular nouns ending in -s show possession by adding apostrophe (’)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and -s.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Dennis’s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kite won the most colorful award.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720000" y="504000"/>
            <a:ext cx="989928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20520" y="2088000"/>
            <a:ext cx="10562760" cy="458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Plural nouns ending in -s form possessive nouns by only adding an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apostrophe (’).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countries’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tourist spots depend according to       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geographical location.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4. Plural nouns not ending in -s form possessive by adding apostrophe     (’) and -s.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Children’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 books should build children’s character.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161000" y="2160000"/>
            <a:ext cx="10538640" cy="42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Activity 1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Add apostrophe with -s (’s) or an apostrophe (’) where it is needed.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1. Larry mother is strict with honesty.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2. The student answer surprised the teacher.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3. Jill request for an appointment was given.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4. Daisy toys were donated to charity.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5. The families reunion was postponed due to the pandemic.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858960" y="560160"/>
            <a:ext cx="976068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1161360" y="2444040"/>
            <a:ext cx="10538640" cy="42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1. </a:t>
            </a:r>
            <a:r>
              <a:rPr b="0" lang="en-PH" sz="22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Larry’s</a:t>
            </a: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 mother is strict with honesty.</a:t>
            </a:r>
            <a:endParaRPr b="0" lang="en-PH" sz="22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2. The </a:t>
            </a:r>
            <a:r>
              <a:rPr b="0" lang="en-PH" sz="22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students’</a:t>
            </a: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 answer surprised the teacher.</a:t>
            </a:r>
            <a:endParaRPr b="0" lang="en-PH" sz="22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3. </a:t>
            </a:r>
            <a:r>
              <a:rPr b="0" lang="en-PH" sz="22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Jill’s</a:t>
            </a: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 request for an appointment was given.</a:t>
            </a:r>
            <a:endParaRPr b="0" lang="en-PH" sz="22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4. </a:t>
            </a:r>
            <a:r>
              <a:rPr b="0" lang="en-PH" sz="22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Daisy’s</a:t>
            </a: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 toys were donated to charity.</a:t>
            </a:r>
            <a:endParaRPr b="0" lang="en-PH" sz="22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5. The </a:t>
            </a:r>
            <a:r>
              <a:rPr b="0" lang="en-PH" sz="22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families’</a:t>
            </a:r>
            <a:r>
              <a:rPr b="0" lang="en-PH" sz="22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 reunion was postponed due to the pandemic.</a:t>
            </a:r>
            <a:endParaRPr b="0" lang="en-PH" sz="22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2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41" name=""/>
          <p:cNvSpPr/>
          <p:nvPr/>
        </p:nvSpPr>
        <p:spPr>
          <a:xfrm>
            <a:off x="1080000" y="540000"/>
            <a:ext cx="976068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Possessive Nouns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4680000" y="1620000"/>
            <a:ext cx="2376000" cy="48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200" spc="-1" strike="noStrike">
                <a:solidFill>
                  <a:srgbClr val="c9211e"/>
                </a:solidFill>
                <a:latin typeface="Lato"/>
                <a:ea typeface="DejaVu Sans"/>
              </a:rPr>
              <a:t>ANSWER KEY</a:t>
            </a:r>
            <a:endParaRPr b="1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2023-07-11T09:53:46Z</dcterms:modified>
  <cp:revision>67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