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6840" cy="27968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2280" cy="38602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2280" cy="3819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9960" cy="6328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8400" cy="9684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2480" cy="10324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9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21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4280" cy="33825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3084480"/>
            <a:ext cx="74930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Kuwentong-bayan, Salamin ng Tradisyon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3840" y="36000"/>
            <a:ext cx="10513440" cy="71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Kuwentong-bayan, Salamin ng Tradisyon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180000" y="1224000"/>
            <a:ext cx="11699280" cy="28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Bahagi na ng katutubong panitikan ang kuwentong-bayan bago pa man dumating ang mga Espanyol. Nagpasalin-salin na ang mga kuwentong ito sa iba’t ibang henerasyon. Dahil dito, malinaw na nasasalamin ng mga kuwentong-bayan ang kaugalian, paraan ng pananampalataya, at iba’t ibang suliraning panlipunan na kinaharap at kinahaharap ng bansa.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Bagaman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kuwentong-bayan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karaniwang nabuo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upang magbigay-aliw sa mga mambabasa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tagapakinig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nagbibigay pa rin ito ng mahahalagang aral na magagamit ng tao sa kaniyang sariling pamumuhay.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3840" y="36000"/>
            <a:ext cx="10513440" cy="71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Kuwentong-bayan, Salamin ng Tradisyon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80000" y="900000"/>
            <a:ext cx="11699280" cy="50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Tinatawag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Maranao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mga taong nakatira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Marawi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Isa sila sa tunay na  ipinagmamalaki ng bansa dahil sa kanilang mayamang kultura. Tunghayan ang ilan sa kanilang mga natatanging paniniwala, tradisyon, pamumuhay, at kaugalian.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Torogan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– ito ang pinakamarangyang tirahang pangmaharlika ng mga Maranao. Sa kanilang Torogan, mamamalas ang natatanging disenyo ng kanilang pangkat, ang Okir.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Darangan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ang sinaunang epiko ng mga Maranao na nagsasalaysay ng kabayanihan, kaalaman, at kultura ng kanilang mga ninunong nanirahan sa rehiyon ng Lanao sa Mindanao.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Kirim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ang tawag sa nasusulat na mga teksto ng mga Maranao.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Singkil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ay tanyag na sayaw ng mga Maranao. Pinaniniwalaang isinasalaysay ng pagsasayaw nito ang ilang tagpo sa kanilang epikong “Darangan.”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Isang sikat na sining ang Sarimanok, Papanoka “Mra” o “Marapatik” na sumisimbolo sa isang makasaysayang ibon ng Maranao.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Kulintang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ay isa sa mga instrumentong pangmusika ng mga Maranao.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-8714160" y="-330408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Elemento ng Maikling Kuwento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20480" y="900360"/>
            <a:ext cx="11458800" cy="287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</a:rPr>
              <a:t>Pamumuhay ng Maranao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</a:rPr>
              <a:t>Nakatira ang mga Maranao malapit sa lawa ng Lanao kaya tinawag silang “</a:t>
            </a:r>
            <a:r>
              <a:rPr b="0" i="1" lang="en-US" sz="1800" spc="-1" strike="noStrike">
                <a:solidFill>
                  <a:srgbClr val="000000"/>
                </a:solidFill>
                <a:latin typeface="Lato"/>
              </a:rPr>
              <a:t>People of the Lake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</a:rPr>
              <a:t>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Kilala rin sila sa kanilang natatanging husay sa paghahabi ng kasuotan tulad ng kanilang ipinagmamalaking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malong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Itinuturing ang pangkat ng Maranao sa isa sa may pinakamalaking populasyon sa bansa na nananampatalaya sa </a:t>
            </a: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Islam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PlaceHolder 3"/>
          <p:cNvSpPr/>
          <p:nvPr/>
        </p:nvSpPr>
        <p:spPr>
          <a:xfrm>
            <a:off x="33840" y="36000"/>
            <a:ext cx="10513440" cy="7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Kuwentong-bayan, Salamin ng Tradisyon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/>
          </p:nvPr>
        </p:nvSpPr>
        <p:spPr>
          <a:xfrm>
            <a:off x="299160" y="1466640"/>
            <a:ext cx="9600120" cy="429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Sagutan ang mga sumusunod na tanong.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Ano-ano ang ilan sa mga natatanging kultura ng mga Maranao?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Bakit tinatawag ang kanilang pangkat na “</a:t>
            </a:r>
            <a:r>
              <a:rPr b="0" i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People of the Lake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”?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Paano nakatutulong ang epikong “Darangan” sa kanilang pamumuhay?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_______________________________________________________________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3" name="PlaceHolder 6"/>
          <p:cNvSpPr/>
          <p:nvPr/>
        </p:nvSpPr>
        <p:spPr>
          <a:xfrm>
            <a:off x="33840" y="36000"/>
            <a:ext cx="10513440" cy="7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Kuwentong-bayan, Salamin ng Tradisyon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3780000" y="756000"/>
            <a:ext cx="341928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Pagsasanay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180000" y="900000"/>
            <a:ext cx="10680120" cy="429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;Arial"/>
                <a:ea typeface="Arial;Arial"/>
              </a:rPr>
              <a:t>1. Ang ilan sa mga kultura ng Maranao ay ang Darangan, Torogan, at Kirim.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;Arial"/>
                <a:ea typeface="Arial;Arial"/>
              </a:rPr>
              <a:t>2. Dahil nakatira sila malapit sa lawa ng Lanao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;Arial"/>
                <a:ea typeface="Arial;Arial"/>
              </a:rPr>
              <a:t>3. Naibahagi ng epiko ang kultura ng mga Maranao.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PlaceHolder 7"/>
          <p:cNvSpPr/>
          <p:nvPr/>
        </p:nvSpPr>
        <p:spPr>
          <a:xfrm>
            <a:off x="33840" y="36000"/>
            <a:ext cx="10513440" cy="7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Kuwentong-bayan, Salamin ng Tradisyon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2023-07-10T18:33:33Z</dcterms:modified>
  <cp:revision>51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