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3.xml.rels" ContentType="application/vnd.openxmlformats-package.relationships+xml"/>
  <Override PartName="/ppt/slideMasters/_rels/slideMaster1.xml.rels" ContentType="application/vnd.openxmlformats-package.relationships+xml"/>
  <Override PartName="/ppt/slideMasters/_rels/slideMaster2.xml.rels" ContentType="application/vnd.openxmlformats-package.relationships+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_rels/presentation.xml.rels" ContentType="application/vnd.openxmlformats-package.relationships+xml"/>
  <Override PartName="/ppt/media/image1.png" ContentType="image/png"/>
  <Override PartName="/ppt/media/image2.png" ContentType="image/png"/>
  <Override PartName="/ppt/media/image3.png" ContentType="image/png"/>
  <Override PartName="/ppt/media/image4.png" ContentType="image/png"/>
  <Override PartName="/ppt/media/image6.png" ContentType="image/png"/>
  <Override PartName="/ppt/media/image11.png" ContentType="image/png"/>
  <Override PartName="/ppt/media/image12.png" ContentType="image/png"/>
  <Override PartName="/ppt/media/image7.png" ContentType="image/png"/>
  <Override PartName="/ppt/media/image10.png" ContentType="image/png"/>
  <Override PartName="/ppt/media/image9.png" ContentType="image/png"/>
  <Override PartName="/ppt/media/image8.png" ContentType="image/png"/>
  <Override PartName="/ppt/media/image5.png" ContentType="image/png"/>
  <Override PartName="/ppt/presProps.xml" ContentType="application/vnd.openxmlformats-officedocument.presentationml.presPro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1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3.xml" ContentType="application/vnd.openxmlformats-officedocument.presentationml.slideLayout+xml"/>
  <Override PartName="/ppt/slideLayouts/_rels/slideLayout34.xml.rels" ContentType="application/vnd.openxmlformats-package.relationships+xml"/>
  <Override PartName="/ppt/slideLayouts/_rels/slideLayout33.xml.rels" ContentType="application/vnd.openxmlformats-package.relationships+xml"/>
  <Override PartName="/ppt/slideLayouts/_rels/slideLayout9.xml.rels" ContentType="application/vnd.openxmlformats-package.relationships+xml"/>
  <Override PartName="/ppt/slideLayouts/_rels/slideLayout32.xml.rels" ContentType="application/vnd.openxmlformats-package.relationships+xml"/>
  <Override PartName="/ppt/slideLayouts/_rels/slideLayout21.xml.rels" ContentType="application/vnd.openxmlformats-package.relationships+xml"/>
  <Override PartName="/ppt/slideLayouts/_rels/slideLayout24.xml.rels" ContentType="application/vnd.openxmlformats-package.relationships+xml"/>
  <Override PartName="/ppt/slideLayouts/_rels/slideLayout16.xml.rels" ContentType="application/vnd.openxmlformats-package.relationships+xml"/>
  <Override PartName="/ppt/slideLayouts/_rels/slideLayout31.xml.rels" ContentType="application/vnd.openxmlformats-package.relationships+xml"/>
  <Override PartName="/ppt/slideLayouts/_rels/slideLayout20.xml.rels" ContentType="application/vnd.openxmlformats-package.relationships+xml"/>
  <Override PartName="/ppt/slideLayouts/_rels/slideLayout23.xml.rels" ContentType="application/vnd.openxmlformats-package.relationships+xml"/>
  <Override PartName="/ppt/slideLayouts/_rels/slideLayout15.xml.rels" ContentType="application/vnd.openxmlformats-package.relationships+xml"/>
  <Override PartName="/ppt/slideLayouts/_rels/slideLayout30.xml.rels" ContentType="application/vnd.openxmlformats-package.relationships+xml"/>
  <Override PartName="/ppt/slideLayouts/_rels/slideLayout29.xml.rels" ContentType="application/vnd.openxmlformats-package.relationships+xml"/>
  <Override PartName="/ppt/slideLayouts/_rels/slideLayout22.xml.rels" ContentType="application/vnd.openxmlformats-package.relationships+xml"/>
  <Override PartName="/ppt/slideLayouts/_rels/slideLayout14.xml.rels" ContentType="application/vnd.openxmlformats-package.relationships+xml"/>
  <Override PartName="/ppt/slideLayouts/_rels/slideLayout28.xml.rels" ContentType="application/vnd.openxmlformats-package.relationships+xml"/>
  <Override PartName="/ppt/slideLayouts/_rels/slideLayout36.xml.rels" ContentType="application/vnd.openxmlformats-package.relationships+xml"/>
  <Override PartName="/ppt/slideLayouts/_rels/slideLayout7.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27.xml.rels" ContentType="application/vnd.openxmlformats-package.relationships+xml"/>
  <Override PartName="/ppt/slideLayouts/_rels/slideLayout13.xml.rels" ContentType="application/vnd.openxmlformats-package.relationships+xml"/>
  <Override PartName="/ppt/slideLayouts/_rels/slideLayout35.xml.rels" ContentType="application/vnd.openxmlformats-package.relationships+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1.xml.rels" ContentType="application/vnd.openxmlformats-package.relationships+xml"/>
  <Override PartName="/ppt/slideLayouts/_rels/slideLayout12.xml.rels" ContentType="application/vnd.openxmlformats-package.relationships+xml"/>
  <Override PartName="/ppt/slideLayouts/_rels/slideLayout19.xml.rels" ContentType="application/vnd.openxmlformats-package.relationships+xml"/>
  <Override PartName="/ppt/slideLayouts/_rels/slideLayout25.xml.rels" ContentType="application/vnd.openxmlformats-package.relationships+xml"/>
  <Override PartName="/ppt/slideLayouts/_rels/slideLayout10.xml.rels" ContentType="application/vnd.openxmlformats-package.relationships+xml"/>
  <Override PartName="/ppt/slideLayouts/_rels/slideLayout17.xml.rels" ContentType="application/vnd.openxmlformats-package.relationships+xml"/>
  <Override PartName="/ppt/slideLayouts/_rels/slideLayout26.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slideLayout5.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6.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26.xml" ContentType="application/vnd.openxmlformats-officedocument.presentationml.slideLayout+xml"/>
  <Override PartName="/ppt/slideLayouts/slideLayout32.xml" ContentType="application/vnd.openxmlformats-officedocument.presentationml.slideLayout+xml"/>
  <Override PartName="/ppt/slideLayouts/slideLayout27.xml" ContentType="application/vnd.openxmlformats-officedocument.presentationml.slideLayout+xml"/>
  <Override PartName="/ppt/slideLayouts/slideLayout33.xml" ContentType="application/vnd.openxmlformats-officedocument.presentationml.slideLayout+xml"/>
  <Override PartName="/ppt/slideLayouts/slideLayout28.xml" ContentType="application/vnd.openxmlformats-officedocument.presentationml.slideLayout+xml"/>
  <Override PartName="/ppt/slideLayouts/slideLayout34.xml" ContentType="application/vnd.openxmlformats-officedocument.presentationml.slideLayout+xml"/>
  <Override PartName="/ppt/slideLayouts/slideLayout29.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s/slide1.xml" ContentType="application/vnd.openxmlformats-officedocument.presentationml.slide+xml"/>
  <Override PartName="/ppt/slides/slide19.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1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0.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7.xml" ContentType="application/vnd.openxmlformats-officedocument.presentationml.slide+xml"/>
  <Override PartName="/ppt/slides/slide21.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8.xml" ContentType="application/vnd.openxmlformats-officedocument.presentationml.slide+xml"/>
  <Override PartName="/ppt/slides/slide17.xml" ContentType="application/vnd.openxmlformats-officedocument.presentationml.slide+xml"/>
  <Override PartName="/ppt/slides/slide9.xml" ContentType="application/vnd.openxmlformats-officedocument.presentationml.slide+xml"/>
  <Override PartName="/ppt/slides/_rels/slide18.xml.rels" ContentType="application/vnd.openxmlformats-package.relationships+xml"/>
  <Override PartName="/ppt/slides/_rels/slide11.xml.rels" ContentType="application/vnd.openxmlformats-package.relationships+xml"/>
  <Override PartName="/ppt/slides/_rels/slide17.xml.rels" ContentType="application/vnd.openxmlformats-package.relationships+xml"/>
  <Override PartName="/ppt/slides/_rels/slide10.xml.rels" ContentType="application/vnd.openxmlformats-package.relationships+xml"/>
  <Override PartName="/ppt/slides/_rels/slide16.xml.rels" ContentType="application/vnd.openxmlformats-package.relationships+xml"/>
  <Override PartName="/ppt/slides/_rels/slide15.xml.rels" ContentType="application/vnd.openxmlformats-package.relationships+xml"/>
  <Override PartName="/ppt/slides/_rels/slide14.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19.xml.rels" ContentType="application/vnd.openxmlformats-package.relationships+xml"/>
  <Override PartName="/ppt/slides/_rels/slide2.xml.rels" ContentType="application/vnd.openxmlformats-package.relationships+xml"/>
  <Override PartName="/ppt/slides/_rels/slide9.xml.rels" ContentType="application/vnd.openxmlformats-package.relationships+xml"/>
  <Override PartName="/ppt/slides/_rels/slide1.xml.rels" ContentType="application/vnd.openxmlformats-package.relationships+xml"/>
  <Override PartName="/ppt/slides/_rels/slide8.xml.rels" ContentType="application/vnd.openxmlformats-package.relationships+xml"/>
  <Override PartName="/ppt/slides/_rels/slide21.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20.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3.xml.rels" ContentType="application/vnd.openxmlformats-package.relationships+xml"/>
  <Override PartName="/ppt/slides/slide18.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p>
            <a:r>
              <a:t>Footer</a:t>
            </a:r>
          </a:p>
        </p:txBody>
      </p:sp>
      <p:sp>
        <p:nvSpPr>
          <p:cNvPr id="3" name="PlaceHolder 2"/>
          <p:cNvSpPr>
            <a:spLocks noGrp="1"/>
          </p:cNvSpPr>
          <p:nvPr>
            <p:ph type="sldNum" idx="2"/>
          </p:nvPr>
        </p:nvSpPr>
        <p:spPr/>
        <p:txBody>
          <a:bodyPr/>
          <a:p>
            <a:fld id="{BCA9F864-A368-4386-B440-C1D38F1CE440}" type="slidenum">
              <a:t>&lt;#&gt;</a:t>
            </a:fld>
          </a:p>
        </p:txBody>
      </p:sp>
      <p:sp>
        <p:nvSpPr>
          <p:cNvPr id="4" name="PlaceHolder 3"/>
          <p:cNvSpPr>
            <a:spLocks noGrp="1"/>
          </p:cNvSpPr>
          <p:nvPr>
            <p:ph type="dt" idx="3"/>
          </p:nvPr>
        </p:nvSpPr>
        <p:spPr/>
        <p:txBody>
          <a:bodyPr/>
          <a:p>
            <a:r>
              <a:rPr lang="en-PH"/>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51A02021-4992-41A4-A867-D11DAA3C8B08}" type="slidenum">
              <a:t>&lt;#&gt;</a:t>
            </a:fld>
          </a:p>
        </p:txBody>
      </p:sp>
      <p:sp>
        <p:nvSpPr>
          <p:cNvPr id="7" name="PlaceHolder 6"/>
          <p:cNvSpPr>
            <a:spLocks noGrp="1"/>
          </p:cNvSpPr>
          <p:nvPr>
            <p:ph type="dt" idx="3"/>
          </p:nvPr>
        </p:nvSpPr>
        <p:spPr/>
        <p:txBody>
          <a:bodyPr/>
          <a:p>
            <a:r>
              <a:rPr lang="en-PH"/>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 name="PlaceHolder 6"/>
          <p:cNvSpPr>
            <a:spLocks noGrp="1"/>
          </p:cNvSpPr>
          <p:nvPr>
            <p:ph type="ftr" idx="1"/>
          </p:nvPr>
        </p:nvSpPr>
        <p:spPr/>
        <p:txBody>
          <a:bodyPr/>
          <a:p>
            <a:r>
              <a:t>Footer</a:t>
            </a:r>
          </a:p>
        </p:txBody>
      </p:sp>
      <p:sp>
        <p:nvSpPr>
          <p:cNvPr id="8" name="PlaceHolder 7"/>
          <p:cNvSpPr>
            <a:spLocks noGrp="1"/>
          </p:cNvSpPr>
          <p:nvPr>
            <p:ph type="sldNum" idx="2"/>
          </p:nvPr>
        </p:nvSpPr>
        <p:spPr/>
        <p:txBody>
          <a:bodyPr/>
          <a:p>
            <a:fld id="{DAECB26E-1597-47D1-9C9F-9EFF84069C7C}" type="slidenum">
              <a:t>&lt;#&gt;</a:t>
            </a:fld>
          </a:p>
        </p:txBody>
      </p:sp>
      <p:sp>
        <p:nvSpPr>
          <p:cNvPr id="9" name="PlaceHolder 8"/>
          <p:cNvSpPr>
            <a:spLocks noGrp="1"/>
          </p:cNvSpPr>
          <p:nvPr>
            <p:ph type="dt" idx="3"/>
          </p:nvPr>
        </p:nvSpPr>
        <p:spPr/>
        <p:txBody>
          <a:bodyPr/>
          <a:p>
            <a:r>
              <a:rPr lang="en-PH"/>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 name="PlaceHolder 8"/>
          <p:cNvSpPr>
            <a:spLocks noGrp="1"/>
          </p:cNvSpPr>
          <p:nvPr>
            <p:ph type="ftr" idx="1"/>
          </p:nvPr>
        </p:nvSpPr>
        <p:spPr/>
        <p:txBody>
          <a:bodyPr/>
          <a:p>
            <a:r>
              <a:t>Footer</a:t>
            </a:r>
          </a:p>
        </p:txBody>
      </p:sp>
      <p:sp>
        <p:nvSpPr>
          <p:cNvPr id="10" name="PlaceHolder 9"/>
          <p:cNvSpPr>
            <a:spLocks noGrp="1"/>
          </p:cNvSpPr>
          <p:nvPr>
            <p:ph type="sldNum" idx="2"/>
          </p:nvPr>
        </p:nvSpPr>
        <p:spPr/>
        <p:txBody>
          <a:bodyPr/>
          <a:p>
            <a:fld id="{3E61CFFE-3C0F-43C3-8536-05BB9C6B0444}" type="slidenum">
              <a:t>&lt;#&gt;</a:t>
            </a:fld>
          </a:p>
        </p:txBody>
      </p:sp>
      <p:sp>
        <p:nvSpPr>
          <p:cNvPr id="11" name="PlaceHolder 10"/>
          <p:cNvSpPr>
            <a:spLocks noGrp="1"/>
          </p:cNvSpPr>
          <p:nvPr>
            <p:ph type="dt" idx="3"/>
          </p:nvPr>
        </p:nvSpPr>
        <p:spPr/>
        <p:txBody>
          <a:bodyPr/>
          <a:p>
            <a:r>
              <a:rPr lang="en-PH"/>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p>
            <a:r>
              <a:t>Footer</a:t>
            </a:r>
          </a:p>
        </p:txBody>
      </p:sp>
      <p:sp>
        <p:nvSpPr>
          <p:cNvPr id="3" name="PlaceHolder 2"/>
          <p:cNvSpPr>
            <a:spLocks noGrp="1"/>
          </p:cNvSpPr>
          <p:nvPr>
            <p:ph type="sldNum" idx="5"/>
          </p:nvPr>
        </p:nvSpPr>
        <p:spPr/>
        <p:txBody>
          <a:bodyPr/>
          <a:p>
            <a:fld id="{5536FCDA-C4E0-4DDE-9D54-B26A074157D1}" type="slidenum">
              <a:t>&lt;#&gt;</a:t>
            </a:fld>
          </a:p>
        </p:txBody>
      </p:sp>
      <p:sp>
        <p:nvSpPr>
          <p:cNvPr id="4" name="PlaceHolder 3"/>
          <p:cNvSpPr>
            <a:spLocks noGrp="1"/>
          </p:cNvSpPr>
          <p:nvPr>
            <p:ph type="dt" idx="6"/>
          </p:nvPr>
        </p:nvSpPr>
        <p:spPr/>
        <p:txBody>
          <a:bodyPr/>
          <a:p>
            <a:r>
              <a:rPr lang="en-PH"/>
              <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56"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PH" sz="3200" spc="-1" strike="noStrike">
              <a:solidFill>
                <a:srgbClr val="000000"/>
              </a:solidFill>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4F5E9146-56A7-49FA-B6E4-2A27AFAE6F5C}" type="slidenum">
              <a:t>&lt;#&gt;</a:t>
            </a:fld>
          </a:p>
        </p:txBody>
      </p:sp>
      <p:sp>
        <p:nvSpPr>
          <p:cNvPr id="6" name="PlaceHolder 5"/>
          <p:cNvSpPr>
            <a:spLocks noGrp="1"/>
          </p:cNvSpPr>
          <p:nvPr>
            <p:ph type="dt" idx="6"/>
          </p:nvPr>
        </p:nvSpPr>
        <p:spPr/>
        <p:txBody>
          <a:bodyPr/>
          <a:p>
            <a:r>
              <a:rPr lang="en-PH"/>
              <a:t/>
            </a: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58"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957EBA55-2DA5-4C74-8EEB-EB3509215905}" type="slidenum">
              <a:t>&lt;#&gt;</a:t>
            </a:fld>
          </a:p>
        </p:txBody>
      </p:sp>
      <p:sp>
        <p:nvSpPr>
          <p:cNvPr id="6" name="PlaceHolder 5"/>
          <p:cNvSpPr>
            <a:spLocks noGrp="1"/>
          </p:cNvSpPr>
          <p:nvPr>
            <p:ph type="dt" idx="6"/>
          </p:nvPr>
        </p:nvSpPr>
        <p:spPr/>
        <p:txBody>
          <a:bodyPr/>
          <a:p>
            <a:r>
              <a:rPr lang="en-PH"/>
              <a:t/>
            </a: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6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C7D404DB-8EFD-451F-BFD3-F8C5BEB99790}" type="slidenum">
              <a:t>&lt;#&gt;</a:t>
            </a:fld>
          </a:p>
        </p:txBody>
      </p:sp>
      <p:sp>
        <p:nvSpPr>
          <p:cNvPr id="7" name="PlaceHolder 6"/>
          <p:cNvSpPr>
            <a:spLocks noGrp="1"/>
          </p:cNvSpPr>
          <p:nvPr>
            <p:ph type="dt" idx="6"/>
          </p:nvPr>
        </p:nvSpPr>
        <p:spPr/>
        <p:txBody>
          <a:bodyPr/>
          <a:p>
            <a:r>
              <a:rPr lang="en-PH"/>
              <a:t/>
            </a: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3129FBDC-D342-489A-B648-1C5492E519DA}" type="slidenum">
              <a:t>&lt;#&gt;</a:t>
            </a:fld>
          </a:p>
        </p:txBody>
      </p:sp>
      <p:sp>
        <p:nvSpPr>
          <p:cNvPr id="5" name="PlaceHolder 4"/>
          <p:cNvSpPr>
            <a:spLocks noGrp="1"/>
          </p:cNvSpPr>
          <p:nvPr>
            <p:ph type="dt" idx="6"/>
          </p:nvPr>
        </p:nvSpPr>
        <p:spPr/>
        <p:txBody>
          <a:bodyPr/>
          <a:p>
            <a:r>
              <a:rPr lang="en-PH"/>
              <a:t/>
            </a: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3"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PH" sz="3200" spc="-1" strike="noStrike">
              <a:solidFill>
                <a:srgbClr val="000000"/>
              </a:solidFill>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B4B576C0-FD47-4D75-913A-9B5386CF64F9}" type="slidenum">
              <a:t>&lt;#&gt;</a:t>
            </a:fld>
          </a:p>
        </p:txBody>
      </p:sp>
      <p:sp>
        <p:nvSpPr>
          <p:cNvPr id="5" name="PlaceHolder 4"/>
          <p:cNvSpPr>
            <a:spLocks noGrp="1"/>
          </p:cNvSpPr>
          <p:nvPr>
            <p:ph type="dt" idx="6"/>
          </p:nvPr>
        </p:nvSpPr>
        <p:spPr/>
        <p:txBody>
          <a:bodyPr/>
          <a:p>
            <a:r>
              <a:rPr lang="en-PH"/>
              <a:t/>
            </a: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6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864CD16D-5474-4229-824F-15A89FEEAFFE}" type="slidenum">
              <a:t>&lt;#&gt;</a:t>
            </a:fld>
          </a:p>
        </p:txBody>
      </p:sp>
      <p:sp>
        <p:nvSpPr>
          <p:cNvPr id="8" name="PlaceHolder 7"/>
          <p:cNvSpPr>
            <a:spLocks noGrp="1"/>
          </p:cNvSpPr>
          <p:nvPr>
            <p:ph type="dt" idx="6"/>
          </p:nvPr>
        </p:nvSpPr>
        <p:spPr/>
        <p:txBody>
          <a:bodyPr/>
          <a:p>
            <a:r>
              <a:rPr lang="en-PH"/>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PH"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FE7C870D-FD42-4108-946A-95F33007BF6F}" type="slidenum">
              <a:t>&lt;#&gt;</a:t>
            </a:fld>
          </a:p>
        </p:txBody>
      </p:sp>
      <p:sp>
        <p:nvSpPr>
          <p:cNvPr id="6" name="PlaceHolder 5"/>
          <p:cNvSpPr>
            <a:spLocks noGrp="1"/>
          </p:cNvSpPr>
          <p:nvPr>
            <p:ph type="dt" idx="3"/>
          </p:nvPr>
        </p:nvSpPr>
        <p:spPr/>
        <p:txBody>
          <a:bodyPr/>
          <a:p>
            <a:r>
              <a:rPr lang="en-PH"/>
              <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6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1"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F4926A0C-1C66-4AAC-9DDE-586D366E7B23}" type="slidenum">
              <a:t>&lt;#&gt;</a:t>
            </a:fld>
          </a:p>
        </p:txBody>
      </p:sp>
      <p:sp>
        <p:nvSpPr>
          <p:cNvPr id="8" name="PlaceHolder 7"/>
          <p:cNvSpPr>
            <a:spLocks noGrp="1"/>
          </p:cNvSpPr>
          <p:nvPr>
            <p:ph type="dt" idx="6"/>
          </p:nvPr>
        </p:nvSpPr>
        <p:spPr/>
        <p:txBody>
          <a:bodyPr/>
          <a:p>
            <a:r>
              <a:rPr lang="en-PH"/>
              <a:t/>
            </a: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7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5"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ED2FDC2F-ED9C-47DA-B418-8DA5D5F65FAC}" type="slidenum">
              <a:t>&lt;#&gt;</a:t>
            </a:fld>
          </a:p>
        </p:txBody>
      </p:sp>
      <p:sp>
        <p:nvSpPr>
          <p:cNvPr id="8" name="PlaceHolder 7"/>
          <p:cNvSpPr>
            <a:spLocks noGrp="1"/>
          </p:cNvSpPr>
          <p:nvPr>
            <p:ph type="dt" idx="6"/>
          </p:nvPr>
        </p:nvSpPr>
        <p:spPr/>
        <p:txBody>
          <a:bodyPr/>
          <a:p>
            <a:r>
              <a:rPr lang="en-PH"/>
              <a:t/>
            </a: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77"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8"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F7335BA5-CE53-4A3F-A9EF-4BC980D6BC30}" type="slidenum">
              <a:t>&lt;#&gt;</a:t>
            </a:fld>
          </a:p>
        </p:txBody>
      </p:sp>
      <p:sp>
        <p:nvSpPr>
          <p:cNvPr id="7" name="PlaceHolder 6"/>
          <p:cNvSpPr>
            <a:spLocks noGrp="1"/>
          </p:cNvSpPr>
          <p:nvPr>
            <p:ph type="dt" idx="6"/>
          </p:nvPr>
        </p:nvSpPr>
        <p:spPr/>
        <p:txBody>
          <a:bodyPr/>
          <a:p>
            <a:r>
              <a:rPr lang="en-PH"/>
              <a:t/>
            </a: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8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3"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 name="PlaceHolder 6"/>
          <p:cNvSpPr>
            <a:spLocks noGrp="1"/>
          </p:cNvSpPr>
          <p:nvPr>
            <p:ph type="ftr" idx="4"/>
          </p:nvPr>
        </p:nvSpPr>
        <p:spPr/>
        <p:txBody>
          <a:bodyPr/>
          <a:p>
            <a:r>
              <a:t>Footer</a:t>
            </a:r>
          </a:p>
        </p:txBody>
      </p:sp>
      <p:sp>
        <p:nvSpPr>
          <p:cNvPr id="8" name="PlaceHolder 7"/>
          <p:cNvSpPr>
            <a:spLocks noGrp="1"/>
          </p:cNvSpPr>
          <p:nvPr>
            <p:ph type="sldNum" idx="5"/>
          </p:nvPr>
        </p:nvSpPr>
        <p:spPr/>
        <p:txBody>
          <a:bodyPr/>
          <a:p>
            <a:fld id="{A6BE9FD5-EB8E-4905-B5C2-BE6E568C8ADD}" type="slidenum">
              <a:t>&lt;#&gt;</a:t>
            </a:fld>
          </a:p>
        </p:txBody>
      </p:sp>
      <p:sp>
        <p:nvSpPr>
          <p:cNvPr id="9" name="PlaceHolder 8"/>
          <p:cNvSpPr>
            <a:spLocks noGrp="1"/>
          </p:cNvSpPr>
          <p:nvPr>
            <p:ph type="dt" idx="6"/>
          </p:nvPr>
        </p:nvSpPr>
        <p:spPr/>
        <p:txBody>
          <a:bodyPr/>
          <a:p>
            <a:r>
              <a:rPr lang="en-PH"/>
              <a:t/>
            </a: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85"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6"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7"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8"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9"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0"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 name="PlaceHolder 8"/>
          <p:cNvSpPr>
            <a:spLocks noGrp="1"/>
          </p:cNvSpPr>
          <p:nvPr>
            <p:ph type="ftr" idx="4"/>
          </p:nvPr>
        </p:nvSpPr>
        <p:spPr/>
        <p:txBody>
          <a:bodyPr/>
          <a:p>
            <a:r>
              <a:t>Footer</a:t>
            </a:r>
          </a:p>
        </p:txBody>
      </p:sp>
      <p:sp>
        <p:nvSpPr>
          <p:cNvPr id="10" name="PlaceHolder 9"/>
          <p:cNvSpPr>
            <a:spLocks noGrp="1"/>
          </p:cNvSpPr>
          <p:nvPr>
            <p:ph type="sldNum" idx="5"/>
          </p:nvPr>
        </p:nvSpPr>
        <p:spPr/>
        <p:txBody>
          <a:bodyPr/>
          <a:p>
            <a:fld id="{669A3EB7-AE31-46CD-B99F-F5693D80D035}" type="slidenum">
              <a:t>&lt;#&gt;</a:t>
            </a:fld>
          </a:p>
        </p:txBody>
      </p:sp>
      <p:sp>
        <p:nvSpPr>
          <p:cNvPr id="11" name="PlaceHolder 10"/>
          <p:cNvSpPr>
            <a:spLocks noGrp="1"/>
          </p:cNvSpPr>
          <p:nvPr>
            <p:ph type="dt" idx="6"/>
          </p:nvPr>
        </p:nvSpPr>
        <p:spPr/>
        <p:txBody>
          <a:bodyPr/>
          <a:p>
            <a:r>
              <a:rPr lang="en-PH"/>
              <a:t/>
            </a: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7"/>
          </p:nvPr>
        </p:nvSpPr>
        <p:spPr/>
        <p:txBody>
          <a:bodyPr/>
          <a:p>
            <a:r>
              <a:t>Footer</a:t>
            </a:r>
          </a:p>
        </p:txBody>
      </p:sp>
      <p:sp>
        <p:nvSpPr>
          <p:cNvPr id="3" name="PlaceHolder 2"/>
          <p:cNvSpPr>
            <a:spLocks noGrp="1"/>
          </p:cNvSpPr>
          <p:nvPr>
            <p:ph type="sldNum" idx="8"/>
          </p:nvPr>
        </p:nvSpPr>
        <p:spPr/>
        <p:txBody>
          <a:bodyPr/>
          <a:p>
            <a:fld id="{73583504-8407-49D1-84FB-4EC46E1E59D5}" type="slidenum">
              <a:t>&lt;#&gt;</a:t>
            </a:fld>
          </a:p>
        </p:txBody>
      </p:sp>
      <p:sp>
        <p:nvSpPr>
          <p:cNvPr id="4" name="PlaceHolder 3"/>
          <p:cNvSpPr>
            <a:spLocks noGrp="1"/>
          </p:cNvSpPr>
          <p:nvPr>
            <p:ph type="dt" idx="9"/>
          </p:nvPr>
        </p:nvSpPr>
        <p:spPr/>
        <p:txBody>
          <a:bodyPr/>
          <a:p>
            <a:r>
              <a:rPr lang="en-PH"/>
              <a:t/>
            </a:r>
          </a:p>
        </p:txBody>
      </p:sp>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98"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PH" sz="3200" spc="-1" strike="noStrike">
              <a:solidFill>
                <a:srgbClr val="000000"/>
              </a:solidFill>
              <a:latin typeface="Arial"/>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8"/>
          </p:nvPr>
        </p:nvSpPr>
        <p:spPr/>
        <p:txBody>
          <a:bodyPr/>
          <a:p>
            <a:fld id="{28AE7FA9-94C9-4682-A7B6-C7B2D390669B}" type="slidenum">
              <a:t>&lt;#&gt;</a:t>
            </a:fld>
          </a:p>
        </p:txBody>
      </p:sp>
      <p:sp>
        <p:nvSpPr>
          <p:cNvPr id="6" name="PlaceHolder 5"/>
          <p:cNvSpPr>
            <a:spLocks noGrp="1"/>
          </p:cNvSpPr>
          <p:nvPr>
            <p:ph type="dt" idx="9"/>
          </p:nvPr>
        </p:nvSpPr>
        <p:spPr/>
        <p:txBody>
          <a:bodyPr/>
          <a:p>
            <a:r>
              <a:rPr lang="en-PH"/>
              <a:t/>
            </a: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0"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8"/>
          </p:nvPr>
        </p:nvSpPr>
        <p:spPr/>
        <p:txBody>
          <a:bodyPr/>
          <a:p>
            <a:fld id="{3F55A262-E33D-4DD7-B6AF-072B7B8179E9}" type="slidenum">
              <a:t>&lt;#&gt;</a:t>
            </a:fld>
          </a:p>
        </p:txBody>
      </p:sp>
      <p:sp>
        <p:nvSpPr>
          <p:cNvPr id="6" name="PlaceHolder 5"/>
          <p:cNvSpPr>
            <a:spLocks noGrp="1"/>
          </p:cNvSpPr>
          <p:nvPr>
            <p:ph type="dt" idx="9"/>
          </p:nvPr>
        </p:nvSpPr>
        <p:spPr/>
        <p:txBody>
          <a:bodyPr/>
          <a:p>
            <a:r>
              <a:rPr lang="en-PH"/>
              <a:t/>
            </a: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0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7"/>
          </p:nvPr>
        </p:nvSpPr>
        <p:spPr/>
        <p:txBody>
          <a:bodyPr/>
          <a:p>
            <a:r>
              <a:t>Footer</a:t>
            </a:r>
          </a:p>
        </p:txBody>
      </p:sp>
      <p:sp>
        <p:nvSpPr>
          <p:cNvPr id="6" name="PlaceHolder 5"/>
          <p:cNvSpPr>
            <a:spLocks noGrp="1"/>
          </p:cNvSpPr>
          <p:nvPr>
            <p:ph type="sldNum" idx="8"/>
          </p:nvPr>
        </p:nvSpPr>
        <p:spPr/>
        <p:txBody>
          <a:bodyPr/>
          <a:p>
            <a:fld id="{EB28E000-308F-4ED0-A8BC-C6D58E1F3F35}" type="slidenum">
              <a:t>&lt;#&gt;</a:t>
            </a:fld>
          </a:p>
        </p:txBody>
      </p:sp>
      <p:sp>
        <p:nvSpPr>
          <p:cNvPr id="7" name="PlaceHolder 6"/>
          <p:cNvSpPr>
            <a:spLocks noGrp="1"/>
          </p:cNvSpPr>
          <p:nvPr>
            <p:ph type="dt" idx="9"/>
          </p:nvPr>
        </p:nvSpPr>
        <p:spPr/>
        <p:txBody>
          <a:bodyPr/>
          <a:p>
            <a:r>
              <a:rPr lang="en-PH"/>
              <a:t/>
            </a: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8"/>
          </p:nvPr>
        </p:nvSpPr>
        <p:spPr/>
        <p:txBody>
          <a:bodyPr/>
          <a:p>
            <a:fld id="{5071CAED-1EA5-4978-B6CD-2A0F1C604A68}" type="slidenum">
              <a:t>&lt;#&gt;</a:t>
            </a:fld>
          </a:p>
        </p:txBody>
      </p:sp>
      <p:sp>
        <p:nvSpPr>
          <p:cNvPr id="5" name="PlaceHolder 4"/>
          <p:cNvSpPr>
            <a:spLocks noGrp="1"/>
          </p:cNvSpPr>
          <p:nvPr>
            <p:ph type="dt" idx="9"/>
          </p:nvPr>
        </p:nvSpPr>
        <p:spPr/>
        <p:txBody>
          <a:bodyPr/>
          <a:p>
            <a:r>
              <a:rPr lang="en-PH"/>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6B906F68-A580-4652-9C10-B5F220387AC5}" type="slidenum">
              <a:t>&lt;#&gt;</a:t>
            </a:fld>
          </a:p>
        </p:txBody>
      </p:sp>
      <p:sp>
        <p:nvSpPr>
          <p:cNvPr id="6" name="PlaceHolder 5"/>
          <p:cNvSpPr>
            <a:spLocks noGrp="1"/>
          </p:cNvSpPr>
          <p:nvPr>
            <p:ph type="dt" idx="3"/>
          </p:nvPr>
        </p:nvSpPr>
        <p:spPr/>
        <p:txBody>
          <a:bodyPr/>
          <a:p>
            <a:r>
              <a:rPr lang="en-PH"/>
              <a:t/>
            </a: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5"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PH" sz="3200" spc="-1" strike="noStrike">
              <a:solidFill>
                <a:srgbClr val="000000"/>
              </a:solidFill>
              <a:latin typeface="Arial"/>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8"/>
          </p:nvPr>
        </p:nvSpPr>
        <p:spPr/>
        <p:txBody>
          <a:bodyPr/>
          <a:p>
            <a:fld id="{FCEF9520-11F6-42CF-800F-203D18A92181}" type="slidenum">
              <a:t>&lt;#&gt;</a:t>
            </a:fld>
          </a:p>
        </p:txBody>
      </p:sp>
      <p:sp>
        <p:nvSpPr>
          <p:cNvPr id="5" name="PlaceHolder 4"/>
          <p:cNvSpPr>
            <a:spLocks noGrp="1"/>
          </p:cNvSpPr>
          <p:nvPr>
            <p:ph type="dt" idx="9"/>
          </p:nvPr>
        </p:nvSpPr>
        <p:spPr/>
        <p:txBody>
          <a:bodyPr/>
          <a:p>
            <a:r>
              <a:rPr lang="en-PH"/>
              <a:t/>
            </a: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0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0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B628B293-84CE-49C5-A64D-E78C6222E409}" type="slidenum">
              <a:t>&lt;#&gt;</a:t>
            </a:fld>
          </a:p>
        </p:txBody>
      </p:sp>
      <p:sp>
        <p:nvSpPr>
          <p:cNvPr id="8" name="PlaceHolder 7"/>
          <p:cNvSpPr>
            <a:spLocks noGrp="1"/>
          </p:cNvSpPr>
          <p:nvPr>
            <p:ph type="dt" idx="9"/>
          </p:nvPr>
        </p:nvSpPr>
        <p:spPr/>
        <p:txBody>
          <a:bodyPr/>
          <a:p>
            <a:r>
              <a:rPr lang="en-PH"/>
              <a:t/>
            </a: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3"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E97789B8-72CF-4381-9D1B-55CC35529957}" type="slidenum">
              <a:t>&lt;#&gt;</a:t>
            </a:fld>
          </a:p>
        </p:txBody>
      </p:sp>
      <p:sp>
        <p:nvSpPr>
          <p:cNvPr id="8" name="PlaceHolder 7"/>
          <p:cNvSpPr>
            <a:spLocks noGrp="1"/>
          </p:cNvSpPr>
          <p:nvPr>
            <p:ph type="dt" idx="9"/>
          </p:nvPr>
        </p:nvSpPr>
        <p:spPr/>
        <p:txBody>
          <a:bodyPr/>
          <a:p>
            <a:r>
              <a:rPr lang="en-PH"/>
              <a:t/>
            </a: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1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7"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170E3126-B93B-4B42-BBF2-CE01DE66072D}" type="slidenum">
              <a:t>&lt;#&gt;</a:t>
            </a:fld>
          </a:p>
        </p:txBody>
      </p:sp>
      <p:sp>
        <p:nvSpPr>
          <p:cNvPr id="8" name="PlaceHolder 7"/>
          <p:cNvSpPr>
            <a:spLocks noGrp="1"/>
          </p:cNvSpPr>
          <p:nvPr>
            <p:ph type="dt" idx="9"/>
          </p:nvPr>
        </p:nvSpPr>
        <p:spPr/>
        <p:txBody>
          <a:bodyPr/>
          <a:p>
            <a:r>
              <a:rPr lang="en-PH"/>
              <a:t/>
            </a: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19"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0"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7"/>
          </p:nvPr>
        </p:nvSpPr>
        <p:spPr/>
        <p:txBody>
          <a:bodyPr/>
          <a:p>
            <a:r>
              <a:t>Footer</a:t>
            </a:r>
          </a:p>
        </p:txBody>
      </p:sp>
      <p:sp>
        <p:nvSpPr>
          <p:cNvPr id="6" name="PlaceHolder 5"/>
          <p:cNvSpPr>
            <a:spLocks noGrp="1"/>
          </p:cNvSpPr>
          <p:nvPr>
            <p:ph type="sldNum" idx="8"/>
          </p:nvPr>
        </p:nvSpPr>
        <p:spPr/>
        <p:txBody>
          <a:bodyPr/>
          <a:p>
            <a:fld id="{C36A32C2-0CB2-4A71-B44A-B2AB987C7B9A}" type="slidenum">
              <a:t>&lt;#&gt;</a:t>
            </a:fld>
          </a:p>
        </p:txBody>
      </p:sp>
      <p:sp>
        <p:nvSpPr>
          <p:cNvPr id="7" name="PlaceHolder 6"/>
          <p:cNvSpPr>
            <a:spLocks noGrp="1"/>
          </p:cNvSpPr>
          <p:nvPr>
            <p:ph type="dt" idx="9"/>
          </p:nvPr>
        </p:nvSpPr>
        <p:spPr/>
        <p:txBody>
          <a:bodyPr/>
          <a:p>
            <a:r>
              <a:rPr lang="en-PH"/>
              <a:t/>
            </a: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2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5"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 name="PlaceHolder 6"/>
          <p:cNvSpPr>
            <a:spLocks noGrp="1"/>
          </p:cNvSpPr>
          <p:nvPr>
            <p:ph type="ftr" idx="7"/>
          </p:nvPr>
        </p:nvSpPr>
        <p:spPr/>
        <p:txBody>
          <a:bodyPr/>
          <a:p>
            <a:r>
              <a:t>Footer</a:t>
            </a:r>
          </a:p>
        </p:txBody>
      </p:sp>
      <p:sp>
        <p:nvSpPr>
          <p:cNvPr id="8" name="PlaceHolder 7"/>
          <p:cNvSpPr>
            <a:spLocks noGrp="1"/>
          </p:cNvSpPr>
          <p:nvPr>
            <p:ph type="sldNum" idx="8"/>
          </p:nvPr>
        </p:nvSpPr>
        <p:spPr/>
        <p:txBody>
          <a:bodyPr/>
          <a:p>
            <a:fld id="{C7F29A8A-6082-4D28-BE87-619696D80801}" type="slidenum">
              <a:t>&lt;#&gt;</a:t>
            </a:fld>
          </a:p>
        </p:txBody>
      </p:sp>
      <p:sp>
        <p:nvSpPr>
          <p:cNvPr id="9" name="PlaceHolder 8"/>
          <p:cNvSpPr>
            <a:spLocks noGrp="1"/>
          </p:cNvSpPr>
          <p:nvPr>
            <p:ph type="dt" idx="9"/>
          </p:nvPr>
        </p:nvSpPr>
        <p:spPr/>
        <p:txBody>
          <a:bodyPr/>
          <a:p>
            <a:r>
              <a:rPr lang="en-PH"/>
              <a:t/>
            </a: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27"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8"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9"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30"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31"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32"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 name="PlaceHolder 8"/>
          <p:cNvSpPr>
            <a:spLocks noGrp="1"/>
          </p:cNvSpPr>
          <p:nvPr>
            <p:ph type="ftr" idx="7"/>
          </p:nvPr>
        </p:nvSpPr>
        <p:spPr/>
        <p:txBody>
          <a:bodyPr/>
          <a:p>
            <a:r>
              <a:t>Footer</a:t>
            </a:r>
          </a:p>
        </p:txBody>
      </p:sp>
      <p:sp>
        <p:nvSpPr>
          <p:cNvPr id="10" name="PlaceHolder 9"/>
          <p:cNvSpPr>
            <a:spLocks noGrp="1"/>
          </p:cNvSpPr>
          <p:nvPr>
            <p:ph type="sldNum" idx="8"/>
          </p:nvPr>
        </p:nvSpPr>
        <p:spPr/>
        <p:txBody>
          <a:bodyPr/>
          <a:p>
            <a:fld id="{C15E4F3C-0B05-45AE-9899-E5A3854CAAB7}" type="slidenum">
              <a:t>&lt;#&gt;</a:t>
            </a:fld>
          </a:p>
        </p:txBody>
      </p:sp>
      <p:sp>
        <p:nvSpPr>
          <p:cNvPr id="11" name="PlaceHolder 10"/>
          <p:cNvSpPr>
            <a:spLocks noGrp="1"/>
          </p:cNvSpPr>
          <p:nvPr>
            <p:ph type="dt" idx="9"/>
          </p:nvPr>
        </p:nvSpPr>
        <p:spPr/>
        <p:txBody>
          <a:bodyPr/>
          <a:p>
            <a:r>
              <a:rPr lang="en-PH"/>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601AA41E-E65C-416B-A3EA-697A38FB12FA}" type="slidenum">
              <a:t>&lt;#&gt;</a:t>
            </a:fld>
          </a:p>
        </p:txBody>
      </p:sp>
      <p:sp>
        <p:nvSpPr>
          <p:cNvPr id="7" name="PlaceHolder 6"/>
          <p:cNvSpPr>
            <a:spLocks noGrp="1"/>
          </p:cNvSpPr>
          <p:nvPr>
            <p:ph type="dt" idx="3"/>
          </p:nvPr>
        </p:nvSpPr>
        <p:spPr/>
        <p:txBody>
          <a:bodyPr/>
          <a:p>
            <a:r>
              <a:rPr lang="en-PH"/>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1EDD6F8F-CEC5-4C54-8E7D-1D380254227C}" type="slidenum">
              <a:t>&lt;#&gt;</a:t>
            </a:fld>
          </a:p>
        </p:txBody>
      </p:sp>
      <p:sp>
        <p:nvSpPr>
          <p:cNvPr id="5" name="PlaceHolder 4"/>
          <p:cNvSpPr>
            <a:spLocks noGrp="1"/>
          </p:cNvSpPr>
          <p:nvPr>
            <p:ph type="dt" idx="3"/>
          </p:nvPr>
        </p:nvSpPr>
        <p:spPr/>
        <p:txBody>
          <a:bodyPr/>
          <a:p>
            <a:r>
              <a:rPr lang="en-PH"/>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PH" sz="32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D8FE2A8E-E64A-4563-9AE5-DA0A682D7654}" type="slidenum">
              <a:t>&lt;#&gt;</a:t>
            </a:fld>
          </a:p>
        </p:txBody>
      </p:sp>
      <p:sp>
        <p:nvSpPr>
          <p:cNvPr id="5" name="PlaceHolder 4"/>
          <p:cNvSpPr>
            <a:spLocks noGrp="1"/>
          </p:cNvSpPr>
          <p:nvPr>
            <p:ph type="dt" idx="3"/>
          </p:nvPr>
        </p:nvSpPr>
        <p:spPr/>
        <p:txBody>
          <a:bodyPr/>
          <a:p>
            <a:r>
              <a:rPr lang="en-PH"/>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ED2B7729-63BE-4C6D-BC2B-F7CCE7008ED3}" type="slidenum">
              <a:t>&lt;#&gt;</a:t>
            </a:fld>
          </a:p>
        </p:txBody>
      </p:sp>
      <p:sp>
        <p:nvSpPr>
          <p:cNvPr id="8" name="PlaceHolder 7"/>
          <p:cNvSpPr>
            <a:spLocks noGrp="1"/>
          </p:cNvSpPr>
          <p:nvPr>
            <p:ph type="dt" idx="3"/>
          </p:nvPr>
        </p:nvSpPr>
        <p:spPr/>
        <p:txBody>
          <a:bodyPr/>
          <a:p>
            <a:r>
              <a:rPr lang="en-PH"/>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2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8278CBB6-B041-4603-B915-EE7154F17C45}" type="slidenum">
              <a:t>&lt;#&gt;</a:t>
            </a:fld>
          </a:p>
        </p:txBody>
      </p:sp>
      <p:sp>
        <p:nvSpPr>
          <p:cNvPr id="8" name="PlaceHolder 7"/>
          <p:cNvSpPr>
            <a:spLocks noGrp="1"/>
          </p:cNvSpPr>
          <p:nvPr>
            <p:ph type="dt" idx="3"/>
          </p:nvPr>
        </p:nvSpPr>
        <p:spPr/>
        <p:txBody>
          <a:bodyPr/>
          <a:p>
            <a:r>
              <a:rPr lang="en-PH"/>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2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FD13623F-B723-4A2E-94C3-6DB3513C3FF2}" type="slidenum">
              <a:t>&lt;#&gt;</a:t>
            </a:fld>
          </a:p>
        </p:txBody>
      </p:sp>
      <p:sp>
        <p:nvSpPr>
          <p:cNvPr id="8" name="PlaceHolder 7"/>
          <p:cNvSpPr>
            <a:spLocks noGrp="1"/>
          </p:cNvSpPr>
          <p:nvPr>
            <p:ph type="dt" idx="3"/>
          </p:nvPr>
        </p:nvSpPr>
        <p:spPr/>
        <p:txBody>
          <a:bodyPr/>
          <a:p>
            <a:r>
              <a:rPr lang="en-PH"/>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4.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76280" cy="6842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rgbClr val="c00000"/>
              </a:solidFill>
              <a:latin typeface="Calibri"/>
              <a:ea typeface="DejaVu Sans"/>
            </a:endParaRPr>
          </a:p>
        </p:txBody>
      </p:sp>
      <p:pic>
        <p:nvPicPr>
          <p:cNvPr id="1" name="Picture 4" descr=""/>
          <p:cNvPicPr/>
          <p:nvPr/>
        </p:nvPicPr>
        <p:blipFill>
          <a:blip r:embed="rId3"/>
          <a:stretch/>
        </p:blipFill>
        <p:spPr>
          <a:xfrm>
            <a:off x="333000" y="1801080"/>
            <a:ext cx="2783160" cy="2783160"/>
          </a:xfrm>
          <a:prstGeom prst="rect">
            <a:avLst/>
          </a:prstGeom>
          <a:ln w="0">
            <a:noFill/>
          </a:ln>
        </p:spPr>
      </p:pic>
      <p:sp>
        <p:nvSpPr>
          <p:cNvPr id="2" name="Rectangle 5"/>
          <p:cNvSpPr/>
          <p:nvPr/>
        </p:nvSpPr>
        <p:spPr>
          <a:xfrm>
            <a:off x="3487320" y="1475280"/>
            <a:ext cx="8688600" cy="384660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Calibri"/>
              <a:ea typeface="DejaVu Sans"/>
            </a:endParaRPr>
          </a:p>
        </p:txBody>
      </p:sp>
      <p:sp>
        <p:nvSpPr>
          <p:cNvPr id="3" name="Rectangle 8"/>
          <p:cNvSpPr/>
          <p:nvPr/>
        </p:nvSpPr>
        <p:spPr>
          <a:xfrm>
            <a:off x="3487320" y="5337720"/>
            <a:ext cx="8688600" cy="368280"/>
          </a:xfrm>
          <a:prstGeom prst="rect">
            <a:avLst/>
          </a:prstGeom>
          <a:gradFill rotWithShape="0">
            <a:gsLst>
              <a:gs pos="0">
                <a:srgbClr val="c00000"/>
              </a:gs>
              <a:gs pos="100000">
                <a:srgbClr val="e9bf0e">
                  <a:alpha val="83137"/>
                </a:srgbClr>
              </a:gs>
            </a:gsLst>
            <a:lin ang="0"/>
          </a:gra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rgbClr val="c00000"/>
              </a:solidFill>
              <a:latin typeface="Calibri"/>
              <a:ea typeface="DejaVu Sans"/>
            </a:endParaRPr>
          </a:p>
        </p:txBody>
      </p:sp>
      <p:sp>
        <p:nvSpPr>
          <p:cNvPr id="4" name="PlaceHolder 1"/>
          <p:cNvSpPr>
            <a:spLocks noGrp="1"/>
          </p:cNvSpPr>
          <p:nvPr>
            <p:ph type="ftr" idx="1"/>
          </p:nvPr>
        </p:nvSpPr>
        <p:spPr>
          <a:xfrm>
            <a:off x="4038480" y="6356520"/>
            <a:ext cx="4098960" cy="349200"/>
          </a:xfrm>
          <a:prstGeom prst="rect">
            <a:avLst/>
          </a:prstGeom>
          <a:noFill/>
          <a:ln w="0">
            <a:noFill/>
          </a:ln>
        </p:spPr>
        <p:txBody>
          <a:bodyPr lIns="90000" rIns="90000" tIns="45000" bIns="45000" anchor="t">
            <a:noAutofit/>
          </a:bodyPr>
          <a:lstStyle>
            <a:lvl1pPr indent="0" algn="ctr">
              <a:lnSpc>
                <a:spcPct val="100000"/>
              </a:lnSpc>
              <a:buNone/>
              <a:tabLst>
                <a:tab algn="l" pos="0"/>
              </a:tabLst>
              <a:defRPr b="0" lang="en-PH" sz="1400" spc="-1" strike="noStrike">
                <a:solidFill>
                  <a:srgbClr val="000000"/>
                </a:solidFill>
                <a:latin typeface="Times New Roman"/>
                <a:ea typeface="DejaVu Sans"/>
              </a:defRPr>
            </a:lvl1pPr>
          </a:lstStyle>
          <a:p>
            <a:pPr indent="0" algn="ctr">
              <a:lnSpc>
                <a:spcPct val="100000"/>
              </a:lnSpc>
              <a:buNone/>
              <a:tabLst>
                <a:tab algn="l" pos="0"/>
              </a:tabLst>
            </a:pPr>
            <a:r>
              <a:rPr b="0" lang="en-PH" sz="1400" spc="-1" strike="noStrike">
                <a:solidFill>
                  <a:srgbClr val="000000"/>
                </a:solidFill>
                <a:latin typeface="Times New Roman"/>
                <a:ea typeface="DejaVu Sans"/>
              </a:rPr>
              <a:t>&lt;footer&gt;</a:t>
            </a:r>
            <a:endParaRPr b="0" lang="en-PH" sz="1400" spc="-1" strike="noStrike">
              <a:solidFill>
                <a:srgbClr val="000000"/>
              </a:solidFill>
              <a:latin typeface="Times New Roman"/>
            </a:endParaRPr>
          </a:p>
        </p:txBody>
      </p:sp>
      <p:sp>
        <p:nvSpPr>
          <p:cNvPr id="5" name="PlaceHolder 2"/>
          <p:cNvSpPr>
            <a:spLocks noGrp="1"/>
          </p:cNvSpPr>
          <p:nvPr>
            <p:ph type="sldNum" idx="2"/>
          </p:nvPr>
        </p:nvSpPr>
        <p:spPr>
          <a:xfrm>
            <a:off x="8610480" y="6356520"/>
            <a:ext cx="2727360" cy="349200"/>
          </a:xfrm>
          <a:prstGeom prst="rect">
            <a:avLst/>
          </a:prstGeom>
          <a:noFill/>
          <a:ln w="0">
            <a:noFill/>
          </a:ln>
        </p:spPr>
        <p:txBody>
          <a:bodyPr lIns="90000" rIns="90000" tIns="45000" bIns="45000" anchor="t">
            <a:noAutofit/>
          </a:bodyPr>
          <a:lstStyle>
            <a:lvl1pPr indent="0">
              <a:lnSpc>
                <a:spcPct val="100000"/>
              </a:lnSpc>
              <a:buNone/>
              <a:tabLst>
                <a:tab algn="l" pos="0"/>
              </a:tabLst>
              <a:defRPr b="0" lang="en-US" sz="1800" spc="-1" strike="noStrike">
                <a:solidFill>
                  <a:srgbClr val="000000"/>
                </a:solidFill>
                <a:latin typeface="Calibri"/>
                <a:ea typeface="DejaVu Sans"/>
              </a:defRPr>
            </a:lvl1pPr>
          </a:lstStyle>
          <a:p>
            <a:pPr indent="0">
              <a:lnSpc>
                <a:spcPct val="100000"/>
              </a:lnSpc>
              <a:buNone/>
              <a:tabLst>
                <a:tab algn="l" pos="0"/>
              </a:tabLst>
            </a:pPr>
            <a:fld id="{214F0448-4D80-47A3-BE5B-28EFA0692680}" type="slidenum">
              <a:rPr b="0" lang="en-US" sz="1800" spc="-1" strike="noStrike">
                <a:solidFill>
                  <a:srgbClr val="000000"/>
                </a:solidFill>
                <a:latin typeface="Calibri"/>
                <a:ea typeface="DejaVu Sans"/>
              </a:rPr>
              <a:t>&lt;number&gt;</a:t>
            </a:fld>
            <a:endParaRPr b="0" lang="en-PH" sz="1800" spc="-1" strike="noStrike">
              <a:solidFill>
                <a:srgbClr val="000000"/>
              </a:solidFill>
              <a:latin typeface="Times New Roman"/>
            </a:endParaRPr>
          </a:p>
        </p:txBody>
      </p:sp>
      <p:sp>
        <p:nvSpPr>
          <p:cNvPr id="6" name="PlaceHolder 3"/>
          <p:cNvSpPr>
            <a:spLocks noGrp="1"/>
          </p:cNvSpPr>
          <p:nvPr>
            <p:ph type="dt" idx="3"/>
          </p:nvPr>
        </p:nvSpPr>
        <p:spPr>
          <a:xfrm>
            <a:off x="838080" y="6356520"/>
            <a:ext cx="2727360" cy="349200"/>
          </a:xfrm>
          <a:prstGeom prst="rect">
            <a:avLst/>
          </a:prstGeom>
          <a:noFill/>
          <a:ln w="0">
            <a:noFill/>
          </a:ln>
        </p:spPr>
        <p:txBody>
          <a:bodyPr lIns="90000" rIns="90000" tIns="45000" bIns="45000" anchor="t">
            <a:noAutofit/>
          </a:bodyPr>
          <a:lstStyle>
            <a:lvl1pPr indent="0">
              <a:buNone/>
              <a:defRPr b="0" lang="en-PH" sz="1400" spc="-1" strike="noStrike">
                <a:solidFill>
                  <a:srgbClr val="000000"/>
                </a:solidFill>
                <a:latin typeface="Times New Roman"/>
              </a:defRPr>
            </a:lvl1pPr>
          </a:lstStyle>
          <a:p>
            <a:pPr indent="0">
              <a:buNone/>
            </a:pPr>
            <a:r>
              <a:rPr b="0" lang="en-PH" sz="1400" spc="-1" strike="noStrike">
                <a:solidFill>
                  <a:srgbClr val="000000"/>
                </a:solidFill>
                <a:latin typeface="Times New Roman"/>
              </a:rPr>
              <a:t>&lt;date/time&gt;</a:t>
            </a:r>
            <a:endParaRPr b="0" lang="en-PH" sz="1400" spc="-1" strike="noStrike">
              <a:solidFill>
                <a:srgbClr val="000000"/>
              </a:solidFill>
              <a:latin typeface="Times New Roman"/>
            </a:endParaRPr>
          </a:p>
        </p:txBody>
      </p:sp>
      <p:sp>
        <p:nvSpPr>
          <p:cNvPr id="7"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PH" sz="4400" spc="-1" strike="noStrike">
                <a:solidFill>
                  <a:srgbClr val="000000"/>
                </a:solidFill>
                <a:latin typeface="Arial"/>
              </a:rPr>
              <a:t>Click to edit the title text format</a:t>
            </a:r>
            <a:endParaRPr b="0" lang="en-PH" sz="4400" spc="-1" strike="noStrike">
              <a:solidFill>
                <a:srgbClr val="000000"/>
              </a:solidFill>
              <a:latin typeface="Arial"/>
            </a:endParaRPr>
          </a:p>
        </p:txBody>
      </p:sp>
      <p:sp>
        <p:nvSpPr>
          <p:cNvPr id="8"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solidFill>
                  <a:srgbClr val="000000"/>
                </a:solidFill>
                <a:latin typeface="Arial"/>
              </a:rPr>
              <a:t>Click to edit the outline text format</a:t>
            </a:r>
            <a:endParaRPr b="0" lang="en-PH"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PH" sz="2800" spc="-1" strike="noStrike">
                <a:solidFill>
                  <a:srgbClr val="000000"/>
                </a:solidFill>
                <a:latin typeface="Arial"/>
              </a:rPr>
              <a:t>Second Outline Level</a:t>
            </a:r>
            <a:endParaRPr b="0" lang="en-PH"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PH" sz="2400" spc="-1" strike="noStrike">
                <a:solidFill>
                  <a:srgbClr val="000000"/>
                </a:solidFill>
                <a:latin typeface="Arial"/>
              </a:rPr>
              <a:t>Third Outline Level</a:t>
            </a:r>
            <a:endParaRPr b="0" lang="en-PH"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PH" sz="2000" spc="-1" strike="noStrike">
                <a:solidFill>
                  <a:srgbClr val="000000"/>
                </a:solidFill>
                <a:latin typeface="Arial"/>
              </a:rPr>
              <a:t>Fourth Outline Level</a:t>
            </a:r>
            <a:endParaRPr b="0" lang="en-PH"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PH" sz="2000" spc="-1" strike="noStrike">
                <a:solidFill>
                  <a:srgbClr val="000000"/>
                </a:solidFill>
                <a:latin typeface="Arial"/>
              </a:rPr>
              <a:t>Fifth Outline Level</a:t>
            </a:r>
            <a:endParaRPr b="0" lang="en-PH"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PH" sz="2000" spc="-1" strike="noStrike">
                <a:solidFill>
                  <a:srgbClr val="000000"/>
                </a:solidFill>
                <a:latin typeface="Arial"/>
              </a:rPr>
              <a:t>Sixth Outline Level</a:t>
            </a:r>
            <a:endParaRPr b="0" lang="en-PH"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PH" sz="2000" spc="-1" strike="noStrike">
                <a:solidFill>
                  <a:srgbClr val="000000"/>
                </a:solidFill>
                <a:latin typeface="Arial"/>
              </a:rPr>
              <a:t>Seventh Outline Level</a:t>
            </a:r>
            <a:endParaRPr b="0" lang="en-PH"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5" name="Picture 18" descr=""/>
          <p:cNvPicPr/>
          <p:nvPr/>
        </p:nvPicPr>
        <p:blipFill>
          <a:blip r:embed="rId2"/>
          <a:stretch/>
        </p:blipFill>
        <p:spPr>
          <a:xfrm>
            <a:off x="0" y="6242760"/>
            <a:ext cx="12176280" cy="619200"/>
          </a:xfrm>
          <a:prstGeom prst="rect">
            <a:avLst/>
          </a:prstGeom>
          <a:ln w="0">
            <a:noFill/>
          </a:ln>
        </p:spPr>
      </p:pic>
      <p:sp>
        <p:nvSpPr>
          <p:cNvPr id="46" name="Rectangle 7"/>
          <p:cNvSpPr/>
          <p:nvPr/>
        </p:nvSpPr>
        <p:spPr>
          <a:xfrm>
            <a:off x="10868760" y="0"/>
            <a:ext cx="954720" cy="95472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Calibri"/>
              <a:ea typeface="DejaVu Sans"/>
            </a:endParaRPr>
          </a:p>
        </p:txBody>
      </p:sp>
      <p:pic>
        <p:nvPicPr>
          <p:cNvPr id="47" name="Picture 10" descr=""/>
          <p:cNvPicPr/>
          <p:nvPr/>
        </p:nvPicPr>
        <p:blipFill>
          <a:blip r:embed="rId3"/>
          <a:stretch/>
        </p:blipFill>
        <p:spPr>
          <a:xfrm>
            <a:off x="10857240" y="-64440"/>
            <a:ext cx="1018800" cy="1018800"/>
          </a:xfrm>
          <a:prstGeom prst="rect">
            <a:avLst/>
          </a:prstGeom>
          <a:ln w="0">
            <a:noFill/>
          </a:ln>
        </p:spPr>
      </p:pic>
      <p:sp>
        <p:nvSpPr>
          <p:cNvPr id="48" name="TextBox 9"/>
          <p:cNvSpPr/>
          <p:nvPr/>
        </p:nvSpPr>
        <p:spPr>
          <a:xfrm>
            <a:off x="185400" y="6362280"/>
            <a:ext cx="46760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PH" sz="1800" spc="-1" strike="noStrike">
                <a:solidFill>
                  <a:srgbClr val="ffffff"/>
                </a:solidFill>
                <a:latin typeface="Montserrat Medium"/>
                <a:ea typeface="DejaVu Sans"/>
              </a:rPr>
              <a:t>Rex Curriculum Resource </a:t>
            </a:r>
            <a:endParaRPr b="0" lang="en-PH" sz="1800" spc="-1" strike="noStrike">
              <a:solidFill>
                <a:srgbClr val="000000"/>
              </a:solidFill>
              <a:latin typeface="Arial"/>
            </a:endParaRPr>
          </a:p>
        </p:txBody>
      </p:sp>
      <p:sp>
        <p:nvSpPr>
          <p:cNvPr id="49" name="TextBox 11"/>
          <p:cNvSpPr/>
          <p:nvPr/>
        </p:nvSpPr>
        <p:spPr>
          <a:xfrm>
            <a:off x="9452520" y="6352200"/>
            <a:ext cx="26074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PH" sz="1800" spc="-1" strike="noStrike">
                <a:solidFill>
                  <a:srgbClr val="ffffff"/>
                </a:solidFill>
                <a:latin typeface="Montserrat Medium"/>
                <a:ea typeface="DejaVu Sans"/>
              </a:rPr>
              <a:t>WWW.REX.COM.PH</a:t>
            </a:r>
            <a:endParaRPr b="0" lang="en-PH" sz="1800" spc="-1" strike="noStrike">
              <a:solidFill>
                <a:srgbClr val="000000"/>
              </a:solidFill>
              <a:latin typeface="Arial"/>
            </a:endParaRPr>
          </a:p>
        </p:txBody>
      </p:sp>
      <p:sp>
        <p:nvSpPr>
          <p:cNvPr id="50" name="PlaceHolder 1"/>
          <p:cNvSpPr>
            <a:spLocks noGrp="1"/>
          </p:cNvSpPr>
          <p:nvPr>
            <p:ph type="ftr" idx="4"/>
          </p:nvPr>
        </p:nvSpPr>
        <p:spPr>
          <a:xfrm>
            <a:off x="4038480" y="6356520"/>
            <a:ext cx="4098960" cy="349200"/>
          </a:xfrm>
          <a:prstGeom prst="rect">
            <a:avLst/>
          </a:prstGeom>
          <a:noFill/>
          <a:ln w="0">
            <a:noFill/>
          </a:ln>
        </p:spPr>
        <p:txBody>
          <a:bodyPr lIns="90000" rIns="90000" tIns="45000" bIns="45000" anchor="ctr">
            <a:noAutofit/>
          </a:bodyPr>
          <a:lstStyle>
            <a:lvl1pPr indent="0" algn="ctr">
              <a:lnSpc>
                <a:spcPct val="100000"/>
              </a:lnSpc>
              <a:buNone/>
              <a:tabLst>
                <a:tab algn="l" pos="0"/>
              </a:tabLst>
              <a:defRPr b="0" lang="en-PH" sz="1400" spc="-1" strike="noStrike">
                <a:solidFill>
                  <a:srgbClr val="000000"/>
                </a:solidFill>
                <a:latin typeface="Times New Roman"/>
                <a:ea typeface="DejaVu Sans"/>
              </a:defRPr>
            </a:lvl1pPr>
          </a:lstStyle>
          <a:p>
            <a:pPr indent="0" algn="ctr">
              <a:lnSpc>
                <a:spcPct val="100000"/>
              </a:lnSpc>
              <a:buNone/>
              <a:tabLst>
                <a:tab algn="l" pos="0"/>
              </a:tabLst>
            </a:pPr>
            <a:r>
              <a:rPr b="0" lang="en-PH" sz="1400" spc="-1" strike="noStrike">
                <a:solidFill>
                  <a:srgbClr val="000000"/>
                </a:solidFill>
                <a:latin typeface="Times New Roman"/>
                <a:ea typeface="DejaVu Sans"/>
              </a:rPr>
              <a:t>&lt;footer&gt;</a:t>
            </a:r>
            <a:endParaRPr b="0" lang="en-PH" sz="1400" spc="-1" strike="noStrike">
              <a:solidFill>
                <a:srgbClr val="000000"/>
              </a:solidFill>
              <a:latin typeface="Times New Roman"/>
            </a:endParaRPr>
          </a:p>
        </p:txBody>
      </p:sp>
      <p:sp>
        <p:nvSpPr>
          <p:cNvPr id="51" name="PlaceHolder 2"/>
          <p:cNvSpPr>
            <a:spLocks noGrp="1"/>
          </p:cNvSpPr>
          <p:nvPr>
            <p:ph type="sldNum" idx="5"/>
          </p:nvPr>
        </p:nvSpPr>
        <p:spPr>
          <a:xfrm>
            <a:off x="8610480" y="6356520"/>
            <a:ext cx="2727360" cy="349200"/>
          </a:xfrm>
          <a:prstGeom prst="rect">
            <a:avLst/>
          </a:prstGeom>
          <a:noFill/>
          <a:ln w="0">
            <a:noFill/>
          </a:ln>
        </p:spPr>
        <p:txBody>
          <a:bodyPr lIns="90000" rIns="90000" tIns="45000" bIns="45000" anchor="ctr">
            <a:noAutofit/>
          </a:bodyPr>
          <a:lstStyle>
            <a:lvl1pPr indent="0" algn="r">
              <a:lnSpc>
                <a:spcPct val="100000"/>
              </a:lnSpc>
              <a:buNone/>
              <a:tabLst>
                <a:tab algn="l" pos="0"/>
              </a:tabLst>
              <a:defRPr b="0" lang="en-US" sz="1200" spc="-1" strike="noStrike">
                <a:solidFill>
                  <a:srgbClr val="8b8b8b"/>
                </a:solidFill>
                <a:latin typeface="Calibri"/>
                <a:ea typeface="DejaVu Sans"/>
              </a:defRPr>
            </a:lvl1pPr>
          </a:lstStyle>
          <a:p>
            <a:pPr indent="0" algn="r">
              <a:lnSpc>
                <a:spcPct val="100000"/>
              </a:lnSpc>
              <a:buNone/>
              <a:tabLst>
                <a:tab algn="l" pos="0"/>
              </a:tabLst>
            </a:pPr>
            <a:fld id="{2FE9BFF1-881F-491B-B033-E805FF31A545}" type="slidenum">
              <a:rPr b="0" lang="en-US" sz="1200" spc="-1" strike="noStrike">
                <a:solidFill>
                  <a:srgbClr val="8b8b8b"/>
                </a:solidFill>
                <a:latin typeface="Calibri"/>
                <a:ea typeface="DejaVu Sans"/>
              </a:rPr>
              <a:t>&lt;number&gt;</a:t>
            </a:fld>
            <a:endParaRPr b="0" lang="en-PH" sz="1200" spc="-1" strike="noStrike">
              <a:solidFill>
                <a:srgbClr val="000000"/>
              </a:solidFill>
              <a:latin typeface="Times New Roman"/>
            </a:endParaRPr>
          </a:p>
        </p:txBody>
      </p:sp>
      <p:sp>
        <p:nvSpPr>
          <p:cNvPr id="52" name="PlaceHolder 3"/>
          <p:cNvSpPr>
            <a:spLocks noGrp="1"/>
          </p:cNvSpPr>
          <p:nvPr>
            <p:ph type="dt" idx="6"/>
          </p:nvPr>
        </p:nvSpPr>
        <p:spPr>
          <a:xfrm>
            <a:off x="838080" y="6356520"/>
            <a:ext cx="2727360" cy="349200"/>
          </a:xfrm>
          <a:prstGeom prst="rect">
            <a:avLst/>
          </a:prstGeom>
          <a:noFill/>
          <a:ln w="0">
            <a:noFill/>
          </a:ln>
        </p:spPr>
        <p:txBody>
          <a:bodyPr lIns="90000" rIns="90000" tIns="45000" bIns="45000" anchor="ctr">
            <a:noAutofit/>
          </a:bodyPr>
          <a:lstStyle>
            <a:lvl1pPr indent="0">
              <a:buNone/>
              <a:defRPr b="0" lang="en-PH" sz="1400" spc="-1" strike="noStrike">
                <a:solidFill>
                  <a:srgbClr val="000000"/>
                </a:solidFill>
                <a:latin typeface="Times New Roman"/>
              </a:defRPr>
            </a:lvl1pPr>
          </a:lstStyle>
          <a:p>
            <a:pPr indent="0">
              <a:buNone/>
            </a:pPr>
            <a:r>
              <a:rPr b="0" lang="en-PH" sz="1400" spc="-1" strike="noStrike">
                <a:solidFill>
                  <a:srgbClr val="000000"/>
                </a:solidFill>
                <a:latin typeface="Times New Roman"/>
              </a:rPr>
              <a:t>&lt;date/time&gt;</a:t>
            </a:r>
            <a:endParaRPr b="0" lang="en-PH" sz="1400" spc="-1" strike="noStrike">
              <a:solidFill>
                <a:srgbClr val="000000"/>
              </a:solidFill>
              <a:latin typeface="Times New Roman"/>
            </a:endParaRPr>
          </a:p>
        </p:txBody>
      </p:sp>
      <p:sp>
        <p:nvSpPr>
          <p:cNvPr id="53"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PH" sz="4400" spc="-1" strike="noStrike">
                <a:solidFill>
                  <a:srgbClr val="000000"/>
                </a:solidFill>
                <a:latin typeface="Arial"/>
              </a:rPr>
              <a:t>Click to edit the title text format</a:t>
            </a:r>
            <a:endParaRPr b="0" lang="en-PH" sz="4400" spc="-1" strike="noStrike">
              <a:solidFill>
                <a:srgbClr val="000000"/>
              </a:solidFill>
              <a:latin typeface="Arial"/>
            </a:endParaRPr>
          </a:p>
        </p:txBody>
      </p:sp>
      <p:sp>
        <p:nvSpPr>
          <p:cNvPr id="54"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solidFill>
                  <a:srgbClr val="000000"/>
                </a:solidFill>
                <a:latin typeface="Arial"/>
              </a:rPr>
              <a:t>Click to edit the outline text format</a:t>
            </a:r>
            <a:endParaRPr b="0" lang="en-PH"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PH" sz="2800" spc="-1" strike="noStrike">
                <a:solidFill>
                  <a:srgbClr val="000000"/>
                </a:solidFill>
                <a:latin typeface="Arial"/>
              </a:rPr>
              <a:t>Second Outline Level</a:t>
            </a:r>
            <a:endParaRPr b="0" lang="en-PH"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PH" sz="2400" spc="-1" strike="noStrike">
                <a:solidFill>
                  <a:srgbClr val="000000"/>
                </a:solidFill>
                <a:latin typeface="Arial"/>
              </a:rPr>
              <a:t>Third Outline Level</a:t>
            </a:r>
            <a:endParaRPr b="0" lang="en-PH"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PH" sz="2000" spc="-1" strike="noStrike">
                <a:solidFill>
                  <a:srgbClr val="000000"/>
                </a:solidFill>
                <a:latin typeface="Arial"/>
              </a:rPr>
              <a:t>Fourth Outline Level</a:t>
            </a:r>
            <a:endParaRPr b="0" lang="en-PH"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PH" sz="2000" spc="-1" strike="noStrike">
                <a:solidFill>
                  <a:srgbClr val="000000"/>
                </a:solidFill>
                <a:latin typeface="Arial"/>
              </a:rPr>
              <a:t>Fifth Outline Level</a:t>
            </a:r>
            <a:endParaRPr b="0" lang="en-PH"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PH" sz="2000" spc="-1" strike="noStrike">
                <a:solidFill>
                  <a:srgbClr val="000000"/>
                </a:solidFill>
                <a:latin typeface="Arial"/>
              </a:rPr>
              <a:t>Sixth Outline Level</a:t>
            </a:r>
            <a:endParaRPr b="0" lang="en-PH"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PH" sz="2000" spc="-1" strike="noStrike">
                <a:solidFill>
                  <a:srgbClr val="000000"/>
                </a:solidFill>
                <a:latin typeface="Arial"/>
              </a:rPr>
              <a:t>Seventh Outline Level</a:t>
            </a:r>
            <a:endParaRPr b="0" lang="en-PH"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91" name="New REX Education Mission Logo V.png" descr="New REX Education Mission Logo V.png"/>
          <p:cNvPicPr/>
          <p:nvPr/>
        </p:nvPicPr>
        <p:blipFill>
          <a:blip r:embed="rId2"/>
          <a:stretch/>
        </p:blipFill>
        <p:spPr>
          <a:xfrm>
            <a:off x="2755800" y="1508760"/>
            <a:ext cx="6600600" cy="3368880"/>
          </a:xfrm>
          <a:prstGeom prst="rect">
            <a:avLst/>
          </a:prstGeom>
          <a:ln w="12700">
            <a:noFill/>
          </a:ln>
        </p:spPr>
      </p:pic>
      <p:sp>
        <p:nvSpPr>
          <p:cNvPr id="92" name="PlaceHolder 1"/>
          <p:cNvSpPr>
            <a:spLocks noGrp="1"/>
          </p:cNvSpPr>
          <p:nvPr>
            <p:ph type="ftr" idx="7"/>
          </p:nvPr>
        </p:nvSpPr>
        <p:spPr>
          <a:xfrm>
            <a:off x="4038480" y="6356520"/>
            <a:ext cx="4098960" cy="349200"/>
          </a:xfrm>
          <a:prstGeom prst="rect">
            <a:avLst/>
          </a:prstGeom>
          <a:noFill/>
          <a:ln w="0">
            <a:noFill/>
          </a:ln>
        </p:spPr>
        <p:txBody>
          <a:bodyPr lIns="90000" rIns="90000" tIns="45000" bIns="45000" anchor="t">
            <a:noAutofit/>
          </a:bodyPr>
          <a:lstStyle>
            <a:lvl1pPr indent="0" algn="ctr">
              <a:lnSpc>
                <a:spcPct val="100000"/>
              </a:lnSpc>
              <a:buNone/>
              <a:tabLst>
                <a:tab algn="l" pos="0"/>
              </a:tabLst>
              <a:defRPr b="0" lang="en-PH" sz="1400" spc="-1" strike="noStrike">
                <a:solidFill>
                  <a:srgbClr val="000000"/>
                </a:solidFill>
                <a:latin typeface="Times New Roman"/>
                <a:ea typeface="DejaVu Sans"/>
              </a:defRPr>
            </a:lvl1pPr>
          </a:lstStyle>
          <a:p>
            <a:pPr indent="0" algn="ctr">
              <a:lnSpc>
                <a:spcPct val="100000"/>
              </a:lnSpc>
              <a:buNone/>
              <a:tabLst>
                <a:tab algn="l" pos="0"/>
              </a:tabLst>
            </a:pPr>
            <a:r>
              <a:rPr b="0" lang="en-PH" sz="1400" spc="-1" strike="noStrike">
                <a:solidFill>
                  <a:srgbClr val="000000"/>
                </a:solidFill>
                <a:latin typeface="Times New Roman"/>
                <a:ea typeface="DejaVu Sans"/>
              </a:rPr>
              <a:t>&lt;footer&gt;</a:t>
            </a:r>
            <a:endParaRPr b="0" lang="en-PH" sz="1400" spc="-1" strike="noStrike">
              <a:solidFill>
                <a:srgbClr val="000000"/>
              </a:solidFill>
              <a:latin typeface="Times New Roman"/>
            </a:endParaRPr>
          </a:p>
        </p:txBody>
      </p:sp>
      <p:sp>
        <p:nvSpPr>
          <p:cNvPr id="93" name="PlaceHolder 2"/>
          <p:cNvSpPr>
            <a:spLocks noGrp="1"/>
          </p:cNvSpPr>
          <p:nvPr>
            <p:ph type="sldNum" idx="8"/>
          </p:nvPr>
        </p:nvSpPr>
        <p:spPr>
          <a:xfrm>
            <a:off x="8610480" y="6356520"/>
            <a:ext cx="2727360" cy="349200"/>
          </a:xfrm>
          <a:prstGeom prst="rect">
            <a:avLst/>
          </a:prstGeom>
          <a:noFill/>
          <a:ln w="0">
            <a:noFill/>
          </a:ln>
        </p:spPr>
        <p:txBody>
          <a:bodyPr lIns="90000" rIns="90000" tIns="45000" bIns="45000" anchor="t">
            <a:noAutofit/>
          </a:bodyPr>
          <a:lstStyle>
            <a:lvl1pPr indent="0">
              <a:lnSpc>
                <a:spcPct val="100000"/>
              </a:lnSpc>
              <a:buNone/>
              <a:tabLst>
                <a:tab algn="l" pos="0"/>
              </a:tabLst>
              <a:defRPr b="0" lang="en-US" sz="1800" spc="-1" strike="noStrike">
                <a:solidFill>
                  <a:srgbClr val="000000"/>
                </a:solidFill>
                <a:latin typeface="Calibri"/>
                <a:ea typeface="DejaVu Sans"/>
              </a:defRPr>
            </a:lvl1pPr>
          </a:lstStyle>
          <a:p>
            <a:pPr indent="0">
              <a:lnSpc>
                <a:spcPct val="100000"/>
              </a:lnSpc>
              <a:buNone/>
              <a:tabLst>
                <a:tab algn="l" pos="0"/>
              </a:tabLst>
            </a:pPr>
            <a:fld id="{1D6E8398-43AE-4BBD-882D-52B0B74CAAB8}" type="slidenum">
              <a:rPr b="0" lang="en-US" sz="1800" spc="-1" strike="noStrike">
                <a:solidFill>
                  <a:srgbClr val="000000"/>
                </a:solidFill>
                <a:latin typeface="Calibri"/>
                <a:ea typeface="DejaVu Sans"/>
              </a:rPr>
              <a:t>&lt;number&gt;</a:t>
            </a:fld>
            <a:endParaRPr b="0" lang="en-PH" sz="1800" spc="-1" strike="noStrike">
              <a:solidFill>
                <a:srgbClr val="000000"/>
              </a:solidFill>
              <a:latin typeface="Times New Roman"/>
            </a:endParaRPr>
          </a:p>
        </p:txBody>
      </p:sp>
      <p:sp>
        <p:nvSpPr>
          <p:cNvPr id="94" name="PlaceHolder 3"/>
          <p:cNvSpPr>
            <a:spLocks noGrp="1"/>
          </p:cNvSpPr>
          <p:nvPr>
            <p:ph type="dt" idx="9"/>
          </p:nvPr>
        </p:nvSpPr>
        <p:spPr>
          <a:xfrm>
            <a:off x="838080" y="6356520"/>
            <a:ext cx="2727360" cy="349200"/>
          </a:xfrm>
          <a:prstGeom prst="rect">
            <a:avLst/>
          </a:prstGeom>
          <a:noFill/>
          <a:ln w="0">
            <a:noFill/>
          </a:ln>
        </p:spPr>
        <p:txBody>
          <a:bodyPr lIns="90000" rIns="90000" tIns="45000" bIns="45000" anchor="t">
            <a:noAutofit/>
          </a:bodyPr>
          <a:lstStyle>
            <a:lvl1pPr indent="0">
              <a:buNone/>
              <a:defRPr b="0" lang="en-PH" sz="1400" spc="-1" strike="noStrike">
                <a:solidFill>
                  <a:srgbClr val="000000"/>
                </a:solidFill>
                <a:latin typeface="Times New Roman"/>
              </a:defRPr>
            </a:lvl1pPr>
          </a:lstStyle>
          <a:p>
            <a:pPr indent="0">
              <a:buNone/>
            </a:pPr>
            <a:r>
              <a:rPr b="0" lang="en-PH" sz="1400" spc="-1" strike="noStrike">
                <a:solidFill>
                  <a:srgbClr val="000000"/>
                </a:solidFill>
                <a:latin typeface="Times New Roman"/>
              </a:rPr>
              <a:t>&lt;date/time&gt;</a:t>
            </a:r>
            <a:endParaRPr b="0" lang="en-PH" sz="1400" spc="-1" strike="noStrike">
              <a:solidFill>
                <a:srgbClr val="000000"/>
              </a:solidFill>
              <a:latin typeface="Times New Roman"/>
            </a:endParaRPr>
          </a:p>
        </p:txBody>
      </p:sp>
      <p:sp>
        <p:nvSpPr>
          <p:cNvPr id="95"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PH" sz="4400" spc="-1" strike="noStrike">
                <a:solidFill>
                  <a:srgbClr val="000000"/>
                </a:solidFill>
                <a:latin typeface="Arial"/>
              </a:rPr>
              <a:t>Click to edit the title text format</a:t>
            </a:r>
            <a:endParaRPr b="0" lang="en-PH" sz="4400" spc="-1" strike="noStrike">
              <a:solidFill>
                <a:srgbClr val="000000"/>
              </a:solidFill>
              <a:latin typeface="Arial"/>
            </a:endParaRPr>
          </a:p>
        </p:txBody>
      </p:sp>
      <p:sp>
        <p:nvSpPr>
          <p:cNvPr id="96"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solidFill>
                  <a:srgbClr val="000000"/>
                </a:solidFill>
                <a:latin typeface="Arial"/>
              </a:rPr>
              <a:t>Click to edit the outline text format</a:t>
            </a:r>
            <a:endParaRPr b="0" lang="en-PH"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PH" sz="2800" spc="-1" strike="noStrike">
                <a:solidFill>
                  <a:srgbClr val="000000"/>
                </a:solidFill>
                <a:latin typeface="Arial"/>
              </a:rPr>
              <a:t>Second Outline Level</a:t>
            </a:r>
            <a:endParaRPr b="0" lang="en-PH"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PH" sz="2400" spc="-1" strike="noStrike">
                <a:solidFill>
                  <a:srgbClr val="000000"/>
                </a:solidFill>
                <a:latin typeface="Arial"/>
              </a:rPr>
              <a:t>Third Outline Level</a:t>
            </a:r>
            <a:endParaRPr b="0" lang="en-PH"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PH" sz="2000" spc="-1" strike="noStrike">
                <a:solidFill>
                  <a:srgbClr val="000000"/>
                </a:solidFill>
                <a:latin typeface="Arial"/>
              </a:rPr>
              <a:t>Fourth Outline Level</a:t>
            </a:r>
            <a:endParaRPr b="0" lang="en-PH"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PH" sz="2000" spc="-1" strike="noStrike">
                <a:solidFill>
                  <a:srgbClr val="000000"/>
                </a:solidFill>
                <a:latin typeface="Arial"/>
              </a:rPr>
              <a:t>Fifth Outline Level</a:t>
            </a:r>
            <a:endParaRPr b="0" lang="en-PH"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PH" sz="2000" spc="-1" strike="noStrike">
                <a:solidFill>
                  <a:srgbClr val="000000"/>
                </a:solidFill>
                <a:latin typeface="Arial"/>
              </a:rPr>
              <a:t>Sixth Outline Level</a:t>
            </a:r>
            <a:endParaRPr b="0" lang="en-PH"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PH" sz="2000" spc="-1" strike="noStrike">
                <a:solidFill>
                  <a:srgbClr val="000000"/>
                </a:solidFill>
                <a:latin typeface="Arial"/>
              </a:rPr>
              <a:t>Seventh Outline Level</a:t>
            </a:r>
            <a:endParaRPr b="0" lang="en-PH"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1.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3" name="Rectangle 132"/>
          <p:cNvSpPr/>
          <p:nvPr/>
        </p:nvSpPr>
        <p:spPr>
          <a:xfrm>
            <a:off x="4540680" y="2808000"/>
            <a:ext cx="6824520" cy="15094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pPr>
            <a:r>
              <a:rPr b="1" lang="en-PH" sz="3600" spc="-1" strike="noStrike">
                <a:solidFill>
                  <a:srgbClr val="ffffff"/>
                </a:solidFill>
                <a:latin typeface="Montserrat Medium"/>
                <a:ea typeface="DejaVu Sans"/>
              </a:rPr>
              <a:t>Mga Batayang Konsepto sa Pag-aaral ng Ekonomiks</a:t>
            </a:r>
            <a:endParaRPr b="0" lang="en-PH" sz="3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4" name="Rectangle 21"/>
          <p:cNvSpPr/>
          <p:nvPr/>
        </p:nvSpPr>
        <p:spPr>
          <a:xfrm>
            <a:off x="-113040" y="532080"/>
            <a:ext cx="8947800" cy="72612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65" name="Rectangle 22"/>
          <p:cNvSpPr/>
          <p:nvPr/>
        </p:nvSpPr>
        <p:spPr>
          <a:xfrm>
            <a:off x="426960" y="532080"/>
            <a:ext cx="8951400" cy="6300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Dibisyon ng Pag-aaral ng Ekonomiks </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66" name=""/>
          <p:cNvSpPr/>
          <p:nvPr/>
        </p:nvSpPr>
        <p:spPr>
          <a:xfrm>
            <a:off x="790920" y="1591200"/>
            <a:ext cx="10431360" cy="345996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spcBef>
                <a:spcPts val="1134"/>
              </a:spcBef>
              <a:spcAft>
                <a:spcPts val="1134"/>
              </a:spcAft>
              <a:buClr>
                <a:srgbClr val="000000"/>
              </a:buClr>
              <a:buSzPct val="45000"/>
              <a:buFont typeface="Wingdings" charset="2"/>
              <a:buChar char=""/>
            </a:pPr>
            <a:r>
              <a:rPr b="1" lang="en-PH" sz="1800" spc="-1" strike="noStrike">
                <a:solidFill>
                  <a:srgbClr val="000000"/>
                </a:solidFill>
                <a:latin typeface="Lato"/>
                <a:ea typeface="AppleSystemUIFont"/>
              </a:rPr>
              <a:t>Microeconomics </a:t>
            </a:r>
            <a:r>
              <a:rPr b="0" lang="en-PH" sz="1800" spc="-1" strike="noStrike">
                <a:solidFill>
                  <a:srgbClr val="000000"/>
                </a:solidFill>
                <a:latin typeface="Lato"/>
                <a:ea typeface="AppleSystemUIFont"/>
              </a:rPr>
              <a:t>– Ito ay nagmula sa salitang Griyego na </a:t>
            </a:r>
            <a:r>
              <a:rPr b="1" i="1" lang="en-PH" sz="1800" spc="-1" strike="noStrike">
                <a:solidFill>
                  <a:srgbClr val="000000"/>
                </a:solidFill>
                <a:latin typeface="Lato"/>
                <a:ea typeface="AppleSystemUIFont"/>
              </a:rPr>
              <a:t>mikro</a:t>
            </a:r>
            <a:r>
              <a:rPr b="0" lang="en-PH" sz="1800" spc="-1" strike="noStrike">
                <a:solidFill>
                  <a:srgbClr val="000000"/>
                </a:solidFill>
                <a:latin typeface="Lato"/>
                <a:ea typeface="AppleSystemUIFont"/>
              </a:rPr>
              <a:t> na ang ibig sabihin ay </a:t>
            </a:r>
            <a:r>
              <a:rPr b="1" lang="en-PH" sz="1800" spc="-1" strike="noStrike">
                <a:solidFill>
                  <a:srgbClr val="000000"/>
                </a:solidFill>
                <a:latin typeface="Lato"/>
                <a:ea typeface="AppleSystemUIFont"/>
              </a:rPr>
              <a:t>“maliit.”</a:t>
            </a:r>
            <a:r>
              <a:rPr b="0" lang="en-PH" sz="1800" spc="-1" strike="noStrike">
                <a:solidFill>
                  <a:srgbClr val="000000"/>
                </a:solidFill>
                <a:latin typeface="Lato"/>
                <a:ea typeface="AppleSystemUIFont"/>
              </a:rPr>
              <a:t> Ito ay sumusuri sa kilos at gawi ng maliit na yunit ng ekonomiya tulad ng mamimili, prodyuser, at pamilihan na kumakatawan sa mga konsepto ng demand, supply, at pagnenegosyo ng mga indibidwal na tauhan sa iba’t ibang estruktura ng pamilihan.</a:t>
            </a:r>
            <a:endParaRPr b="0" lang="en-PH" sz="1800" spc="-1" strike="noStrike">
              <a:solidFill>
                <a:srgbClr val="000000"/>
              </a:solidFill>
              <a:latin typeface="Arial"/>
            </a:endParaRPr>
          </a:p>
          <a:p>
            <a:pPr marL="216000" indent="-216000" algn="just">
              <a:lnSpc>
                <a:spcPct val="100000"/>
              </a:lnSpc>
              <a:spcBef>
                <a:spcPts val="1134"/>
              </a:spcBef>
              <a:spcAft>
                <a:spcPts val="1134"/>
              </a:spcAft>
              <a:buClr>
                <a:srgbClr val="000000"/>
              </a:buClr>
              <a:buSzPct val="45000"/>
              <a:buFont typeface="Wingdings" charset="2"/>
              <a:buChar char=""/>
            </a:pPr>
            <a:r>
              <a:rPr b="1" lang="en-PH" sz="1800" spc="-1" strike="noStrike">
                <a:solidFill>
                  <a:srgbClr val="000000"/>
                </a:solidFill>
                <a:latin typeface="Lato"/>
                <a:ea typeface="AppleSystemUIFont"/>
              </a:rPr>
              <a:t>Macroeconomics – </a:t>
            </a:r>
            <a:r>
              <a:rPr b="0" lang="en-PH" sz="1800" spc="-1" strike="noStrike">
                <a:solidFill>
                  <a:srgbClr val="000000"/>
                </a:solidFill>
                <a:latin typeface="Lato"/>
                <a:ea typeface="AppleSystemUIFont"/>
              </a:rPr>
              <a:t>Ito naman ay nagmula sa salitang Griyego na </a:t>
            </a:r>
            <a:r>
              <a:rPr b="1" i="1" lang="en-PH" sz="1800" spc="-1" strike="noStrike">
                <a:solidFill>
                  <a:srgbClr val="000000"/>
                </a:solidFill>
                <a:latin typeface="Lato"/>
                <a:ea typeface="AppleSystemUIFont"/>
              </a:rPr>
              <a:t>makro</a:t>
            </a:r>
            <a:r>
              <a:rPr b="0" lang="en-PH" sz="1800" spc="-1" strike="noStrike">
                <a:solidFill>
                  <a:srgbClr val="000000"/>
                </a:solidFill>
                <a:latin typeface="Lato"/>
                <a:ea typeface="AppleSystemUIFont"/>
              </a:rPr>
              <a:t> na ang ibig sabihin ay </a:t>
            </a:r>
            <a:r>
              <a:rPr b="1" lang="en-PH" sz="1800" spc="-1" strike="noStrike">
                <a:solidFill>
                  <a:srgbClr val="000000"/>
                </a:solidFill>
                <a:latin typeface="Lato"/>
                <a:ea typeface="AppleSystemUIFont"/>
              </a:rPr>
              <a:t>“malaki.”</a:t>
            </a:r>
            <a:r>
              <a:rPr b="0" lang="en-PH" sz="1800" spc="-1" strike="noStrike">
                <a:solidFill>
                  <a:srgbClr val="000000"/>
                </a:solidFill>
                <a:latin typeface="Lato"/>
                <a:ea typeface="AppleSystemUIFont"/>
              </a:rPr>
              <a:t> Ito ay sumusuri sa ekonomiya sa kabuoan nito. Saklaw nito ang pag-aaral sa pambansang antas ng pag-eempleyo, galaw ng presyo, at mga polisiya o patakarang ipinatutupad ng pamahalaan.</a:t>
            </a:r>
            <a:endParaRPr b="0" lang="en-PH" sz="180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7" name="Rectangle 23"/>
          <p:cNvSpPr/>
          <p:nvPr/>
        </p:nvSpPr>
        <p:spPr>
          <a:xfrm>
            <a:off x="-113040" y="532080"/>
            <a:ext cx="9848520" cy="72612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68" name="Rectangle 24"/>
          <p:cNvSpPr/>
          <p:nvPr/>
        </p:nvSpPr>
        <p:spPr>
          <a:xfrm>
            <a:off x="426960" y="532080"/>
            <a:ext cx="9437400" cy="6300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Batayang Gawaing Pang-ekonomiya</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69" name=""/>
          <p:cNvSpPr/>
          <p:nvPr/>
        </p:nvSpPr>
        <p:spPr>
          <a:xfrm>
            <a:off x="790920" y="1591200"/>
            <a:ext cx="10431360" cy="26665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spcBef>
                <a:spcPts val="850"/>
              </a:spcBef>
              <a:spcAft>
                <a:spcPts val="850"/>
              </a:spcAft>
            </a:pPr>
            <a:r>
              <a:rPr b="1" lang="en-PH" sz="1800" spc="-1" strike="noStrike">
                <a:solidFill>
                  <a:srgbClr val="000000"/>
                </a:solidFill>
                <a:latin typeface="Lato"/>
                <a:ea typeface="AppleSystemUIFont"/>
              </a:rPr>
              <a:t>1. Produksiyon </a:t>
            </a:r>
            <a:r>
              <a:rPr b="1" i="1" lang="en-PH" sz="1800" spc="-1" strike="noStrike">
                <a:solidFill>
                  <a:srgbClr val="000000"/>
                </a:solidFill>
                <a:latin typeface="Lato"/>
                <a:ea typeface="AppleSystemUIFont"/>
              </a:rPr>
              <a:t>(Production) </a:t>
            </a:r>
            <a:r>
              <a:rPr b="1" lang="en-PH" sz="1800" spc="-1" strike="noStrike">
                <a:solidFill>
                  <a:srgbClr val="000000"/>
                </a:solidFill>
                <a:latin typeface="Lato"/>
                <a:ea typeface="AppleSystemUIFont"/>
              </a:rPr>
              <a:t>– </a:t>
            </a:r>
            <a:r>
              <a:rPr b="0" lang="en-PH" sz="1800" spc="-1" strike="noStrike">
                <a:solidFill>
                  <a:srgbClr val="000000"/>
                </a:solidFill>
                <a:latin typeface="Lato"/>
                <a:ea typeface="AppleSystemUIFont"/>
              </a:rPr>
              <a:t>Ito ay tumutukoy sa paglikha, paggawa, o pagbuo ng mga produkto at serbisyo upang matugunan ang mga pangangailangan at kagustuhan ng tao. Sa prosesong ito ang isang hilaw na materyales ay nabibigyan ng panibagong anyo.</a:t>
            </a:r>
            <a:endParaRPr b="0" lang="en-PH" sz="1800" spc="-1" strike="noStrike">
              <a:solidFill>
                <a:srgbClr val="000000"/>
              </a:solidFill>
              <a:latin typeface="Arial"/>
            </a:endParaRPr>
          </a:p>
          <a:p>
            <a:pPr algn="just">
              <a:lnSpc>
                <a:spcPct val="100000"/>
              </a:lnSpc>
              <a:spcBef>
                <a:spcPts val="850"/>
              </a:spcBef>
              <a:spcAft>
                <a:spcPts val="850"/>
              </a:spcAft>
            </a:pPr>
            <a:r>
              <a:rPr b="0" lang="en-PH" sz="1800" spc="-1" strike="noStrike">
                <a:solidFill>
                  <a:srgbClr val="000000"/>
                </a:solidFill>
                <a:latin typeface="Lato"/>
                <a:ea typeface="AppleSystemUIFont"/>
              </a:rPr>
              <a:t>Ang mga salik ng produksiyon (lupa, paggawa, kapital, at entreprenyur) ay tumutukoy sa </a:t>
            </a:r>
            <a:r>
              <a:rPr b="0" i="1" lang="en-PH" sz="1800" spc="-1" strike="noStrike">
                <a:solidFill>
                  <a:srgbClr val="000000"/>
                </a:solidFill>
                <a:latin typeface="Lato"/>
                <a:ea typeface="AppleSystemUIFont"/>
              </a:rPr>
              <a:t>input </a:t>
            </a:r>
            <a:r>
              <a:rPr b="0" lang="en-PH" sz="1800" spc="-1" strike="noStrike">
                <a:solidFill>
                  <a:srgbClr val="000000"/>
                </a:solidFill>
                <a:latin typeface="Lato"/>
                <a:ea typeface="AppleSystemUIFont"/>
              </a:rPr>
              <a:t>na siyang nagiging pangunahing kailangan upang makalikha,makagawa, at makabuo ng isang produkto o serbisyo na tinatawag namang output.</a:t>
            </a:r>
            <a:endParaRPr b="0" lang="en-PH" sz="1800" spc="-1" strike="noStrike">
              <a:solidFill>
                <a:srgbClr val="000000"/>
              </a:solidFill>
              <a:latin typeface="Arial"/>
            </a:endParaRPr>
          </a:p>
          <a:p>
            <a:pPr>
              <a:lnSpc>
                <a:spcPct val="100000"/>
              </a:lnSpc>
              <a:spcBef>
                <a:spcPts val="850"/>
              </a:spcBef>
              <a:spcAft>
                <a:spcPts val="850"/>
              </a:spcAft>
            </a:pPr>
            <a:endParaRPr b="0" lang="en-PH" sz="1800" spc="-1" strike="noStrike">
              <a:solidFill>
                <a:srgbClr val="000000"/>
              </a:solidFill>
              <a:latin typeface="Arial"/>
            </a:endParaRPr>
          </a:p>
        </p:txBody>
      </p:sp>
      <p:pic>
        <p:nvPicPr>
          <p:cNvPr id="170" name="" descr=""/>
          <p:cNvPicPr/>
          <p:nvPr/>
        </p:nvPicPr>
        <p:blipFill>
          <a:blip r:embed="rId1"/>
          <a:stretch/>
        </p:blipFill>
        <p:spPr>
          <a:xfrm>
            <a:off x="872280" y="3708720"/>
            <a:ext cx="10293120" cy="1331280"/>
          </a:xfrm>
          <a:prstGeom prst="rect">
            <a:avLst/>
          </a:prstGeom>
          <a:ln w="0">
            <a:noFill/>
          </a:ln>
        </p:spPr>
      </p:pic>
      <p:sp>
        <p:nvSpPr>
          <p:cNvPr id="171" name=""/>
          <p:cNvSpPr/>
          <p:nvPr/>
        </p:nvSpPr>
        <p:spPr>
          <a:xfrm>
            <a:off x="1624680" y="4860360"/>
            <a:ext cx="2229840" cy="1106640"/>
          </a:xfrm>
          <a:prstGeom prst="rect">
            <a:avLst/>
          </a:prstGeom>
          <a:noFill/>
          <a:ln w="0">
            <a:noFill/>
          </a:ln>
        </p:spPr>
        <p:style>
          <a:lnRef idx="0"/>
          <a:fillRef idx="0"/>
          <a:effectRef idx="0"/>
          <a:fontRef idx="minor"/>
        </p:style>
        <p:txBody>
          <a:bodyPr lIns="90000" rIns="90000" tIns="45000" bIns="45000" anchor="t">
            <a:noAutofit/>
          </a:bodyPr>
          <a:p>
            <a:pPr marL="216000" indent="-216000">
              <a:lnSpc>
                <a:spcPct val="100000"/>
              </a:lnSpc>
              <a:buClr>
                <a:srgbClr val="000000"/>
              </a:buClr>
              <a:buSzPct val="45000"/>
              <a:buFont typeface="Symbol"/>
              <a:buChar char=""/>
            </a:pPr>
            <a:r>
              <a:rPr b="0" lang="en-PH" sz="1500" spc="-1" strike="noStrike">
                <a:solidFill>
                  <a:srgbClr val="000000"/>
                </a:solidFill>
                <a:latin typeface="Lato"/>
              </a:rPr>
              <a:t>Lupa</a:t>
            </a:r>
            <a:endParaRPr b="0" lang="en-PH" sz="1500" spc="-1" strike="noStrike">
              <a:solidFill>
                <a:srgbClr val="000000"/>
              </a:solidFill>
              <a:latin typeface="Arial"/>
            </a:endParaRPr>
          </a:p>
          <a:p>
            <a:pPr marL="216000" indent="-216000">
              <a:lnSpc>
                <a:spcPct val="100000"/>
              </a:lnSpc>
              <a:buClr>
                <a:srgbClr val="000000"/>
              </a:buClr>
              <a:buSzPct val="45000"/>
              <a:buFont typeface="Symbol"/>
              <a:buChar char=""/>
            </a:pPr>
            <a:r>
              <a:rPr b="0" lang="en-PH" sz="1500" spc="-1" strike="noStrike">
                <a:solidFill>
                  <a:srgbClr val="000000"/>
                </a:solidFill>
                <a:latin typeface="Lato"/>
              </a:rPr>
              <a:t>Paggawa</a:t>
            </a:r>
            <a:endParaRPr b="0" lang="en-PH" sz="1500" spc="-1" strike="noStrike">
              <a:solidFill>
                <a:srgbClr val="000000"/>
              </a:solidFill>
              <a:latin typeface="Arial"/>
            </a:endParaRPr>
          </a:p>
          <a:p>
            <a:pPr marL="216000" indent="-216000">
              <a:lnSpc>
                <a:spcPct val="100000"/>
              </a:lnSpc>
              <a:buClr>
                <a:srgbClr val="000000"/>
              </a:buClr>
              <a:buSzPct val="45000"/>
              <a:buFont typeface="Symbol"/>
              <a:buChar char=""/>
            </a:pPr>
            <a:r>
              <a:rPr b="0" lang="en-PH" sz="1500" spc="-1" strike="noStrike">
                <a:solidFill>
                  <a:srgbClr val="000000"/>
                </a:solidFill>
                <a:latin typeface="Lato"/>
              </a:rPr>
              <a:t>Kapital o Puhunan</a:t>
            </a:r>
            <a:endParaRPr b="0" lang="en-PH" sz="1500" spc="-1" strike="noStrike">
              <a:solidFill>
                <a:srgbClr val="000000"/>
              </a:solidFill>
              <a:latin typeface="Arial"/>
            </a:endParaRPr>
          </a:p>
          <a:p>
            <a:pPr marL="216000" indent="-216000">
              <a:lnSpc>
                <a:spcPct val="100000"/>
              </a:lnSpc>
              <a:buClr>
                <a:srgbClr val="000000"/>
              </a:buClr>
              <a:buSzPct val="45000"/>
              <a:buFont typeface="Symbol"/>
              <a:buChar char=""/>
            </a:pPr>
            <a:r>
              <a:rPr b="0" i="1" lang="en-PH" sz="1500" spc="-1" strike="noStrike">
                <a:solidFill>
                  <a:srgbClr val="000000"/>
                </a:solidFill>
                <a:latin typeface="Lato"/>
              </a:rPr>
              <a:t>Entrepreneurship</a:t>
            </a:r>
            <a:endParaRPr b="0" lang="en-PH" sz="1500" spc="-1" strike="noStrike">
              <a:solidFill>
                <a:srgbClr val="000000"/>
              </a:solidFill>
              <a:latin typeface="Arial"/>
            </a:endParaRPr>
          </a:p>
        </p:txBody>
      </p:sp>
      <p:sp>
        <p:nvSpPr>
          <p:cNvPr id="172" name=""/>
          <p:cNvSpPr/>
          <p:nvPr/>
        </p:nvSpPr>
        <p:spPr>
          <a:xfrm>
            <a:off x="4282560" y="4880520"/>
            <a:ext cx="2889720" cy="994320"/>
          </a:xfrm>
          <a:prstGeom prst="rect">
            <a:avLst/>
          </a:prstGeom>
          <a:noFill/>
          <a:ln w="0">
            <a:noFill/>
          </a:ln>
        </p:spPr>
        <p:style>
          <a:lnRef idx="0"/>
          <a:fillRef idx="0"/>
          <a:effectRef idx="0"/>
          <a:fontRef idx="minor"/>
        </p:style>
        <p:txBody>
          <a:bodyPr lIns="90000" rIns="90000" tIns="45000" bIns="45000" anchor="t">
            <a:noAutofit/>
          </a:bodyPr>
          <a:p>
            <a:pPr marL="216000" indent="-216000">
              <a:lnSpc>
                <a:spcPct val="100000"/>
              </a:lnSpc>
              <a:buClr>
                <a:srgbClr val="000000"/>
              </a:buClr>
              <a:buSzPct val="45000"/>
              <a:buFont typeface="Symbol"/>
              <a:buChar char=""/>
            </a:pPr>
            <a:r>
              <a:rPr b="0" lang="en-PH" sz="1500" spc="-1" strike="noStrike">
                <a:solidFill>
                  <a:srgbClr val="000000"/>
                </a:solidFill>
                <a:latin typeface="Lato"/>
              </a:rPr>
              <a:t>Pagsasama-sama ng materyales, paggawa, kapital, at </a:t>
            </a:r>
            <a:r>
              <a:rPr b="0" i="1" lang="en-PH" sz="1500" spc="-1" strike="noStrike">
                <a:solidFill>
                  <a:srgbClr val="000000"/>
                </a:solidFill>
                <a:latin typeface="Lato"/>
              </a:rPr>
              <a:t>entrepreneurship</a:t>
            </a:r>
            <a:endParaRPr b="0" lang="en-PH" sz="1500" spc="-1" strike="noStrike">
              <a:solidFill>
                <a:srgbClr val="000000"/>
              </a:solidFill>
              <a:latin typeface="Arial"/>
            </a:endParaRPr>
          </a:p>
        </p:txBody>
      </p:sp>
      <p:sp>
        <p:nvSpPr>
          <p:cNvPr id="173" name=""/>
          <p:cNvSpPr/>
          <p:nvPr/>
        </p:nvSpPr>
        <p:spPr>
          <a:xfrm>
            <a:off x="7838640" y="4876560"/>
            <a:ext cx="3326760" cy="1284120"/>
          </a:xfrm>
          <a:prstGeom prst="rect">
            <a:avLst/>
          </a:prstGeom>
          <a:noFill/>
          <a:ln w="0">
            <a:noFill/>
          </a:ln>
        </p:spPr>
        <p:style>
          <a:lnRef idx="0"/>
          <a:fillRef idx="0"/>
          <a:effectRef idx="0"/>
          <a:fontRef idx="minor"/>
        </p:style>
        <p:txBody>
          <a:bodyPr lIns="90000" rIns="90000" tIns="45000" bIns="45000" anchor="t">
            <a:noAutofit/>
          </a:bodyPr>
          <a:p>
            <a:pPr marL="216000" indent="-216000">
              <a:lnSpc>
                <a:spcPct val="100000"/>
              </a:lnSpc>
              <a:buClr>
                <a:srgbClr val="000000"/>
              </a:buClr>
              <a:buSzPct val="45000"/>
              <a:buFont typeface="Symbol"/>
              <a:buChar char=""/>
            </a:pPr>
            <a:r>
              <a:rPr b="0" lang="en-PH" sz="1500" spc="-1" strike="noStrike">
                <a:solidFill>
                  <a:srgbClr val="000000"/>
                </a:solidFill>
                <a:latin typeface="Lato"/>
              </a:rPr>
              <a:t>Kalakal o serbisyo na gamit pangkonsumo</a:t>
            </a:r>
            <a:endParaRPr b="0" lang="en-PH" sz="1500" spc="-1" strike="noStrike">
              <a:solidFill>
                <a:srgbClr val="000000"/>
              </a:solidFill>
              <a:latin typeface="Arial"/>
            </a:endParaRPr>
          </a:p>
          <a:p>
            <a:pPr marL="216000" indent="-216000">
              <a:lnSpc>
                <a:spcPct val="100000"/>
              </a:lnSpc>
              <a:buClr>
                <a:srgbClr val="000000"/>
              </a:buClr>
              <a:buSzPct val="45000"/>
              <a:buFont typeface="Symbol"/>
              <a:buChar char=""/>
            </a:pPr>
            <a:r>
              <a:rPr b="0" lang="en-PH" sz="1500" spc="-1" strike="noStrike">
                <a:solidFill>
                  <a:srgbClr val="000000"/>
                </a:solidFill>
                <a:latin typeface="Lato"/>
              </a:rPr>
              <a:t>Kalakal o serbisyo na gamit sa paglikha ng ibang produkto</a:t>
            </a:r>
            <a:endParaRPr b="0" lang="en-PH" sz="15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4" name="Rectangle 27"/>
          <p:cNvSpPr/>
          <p:nvPr/>
        </p:nvSpPr>
        <p:spPr>
          <a:xfrm>
            <a:off x="-113040" y="532080"/>
            <a:ext cx="9848520" cy="72612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75" name="Rectangle 28"/>
          <p:cNvSpPr/>
          <p:nvPr/>
        </p:nvSpPr>
        <p:spPr>
          <a:xfrm>
            <a:off x="426960" y="532080"/>
            <a:ext cx="9437400" cy="6300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Batayang Gawaing Pang-ekonomiya</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76" name=""/>
          <p:cNvSpPr/>
          <p:nvPr/>
        </p:nvSpPr>
        <p:spPr>
          <a:xfrm>
            <a:off x="790920" y="1591200"/>
            <a:ext cx="10431360" cy="290088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spcBef>
                <a:spcPts val="1417"/>
              </a:spcBef>
              <a:spcAft>
                <a:spcPts val="1417"/>
              </a:spcAft>
            </a:pPr>
            <a:r>
              <a:rPr b="1" lang="en-PH" sz="1800" spc="-1" strike="noStrike">
                <a:solidFill>
                  <a:srgbClr val="000000"/>
                </a:solidFill>
                <a:latin typeface="Lato"/>
                <a:ea typeface="AppleSystemUIFont"/>
              </a:rPr>
              <a:t>2. Pagkonsumo </a:t>
            </a:r>
            <a:r>
              <a:rPr b="1" i="1" lang="en-PH" sz="1800" spc="-1" strike="noStrike">
                <a:solidFill>
                  <a:srgbClr val="000000"/>
                </a:solidFill>
                <a:latin typeface="Lato"/>
                <a:ea typeface="AppleSystemUIFont"/>
              </a:rPr>
              <a:t>(Consumption)</a:t>
            </a:r>
            <a:r>
              <a:rPr b="0" i="1" lang="en-PH" sz="1800" spc="-1" strike="noStrike">
                <a:solidFill>
                  <a:srgbClr val="000000"/>
                </a:solidFill>
                <a:latin typeface="Lato"/>
                <a:ea typeface="AppleSystemUIFont"/>
              </a:rPr>
              <a:t> </a:t>
            </a:r>
            <a:r>
              <a:rPr b="0" lang="en-PH" sz="1800" spc="-1" strike="noStrike">
                <a:solidFill>
                  <a:srgbClr val="000000"/>
                </a:solidFill>
                <a:latin typeface="Lato"/>
                <a:ea typeface="AppleSystemUIFont"/>
              </a:rPr>
              <a:t>– Ito ay tumutukoy sa pagbili, paggamit, o pag-ubos ng mga produkto at serbisyo upang matugunan ang pangangailangan at kagustuhan sa pagtamo ng kasiyahan ng tao.</a:t>
            </a:r>
            <a:endParaRPr b="0" lang="en-PH" sz="1800" spc="-1" strike="noStrike">
              <a:solidFill>
                <a:srgbClr val="000000"/>
              </a:solidFill>
              <a:latin typeface="Arial"/>
            </a:endParaRPr>
          </a:p>
          <a:p>
            <a:pPr algn="just">
              <a:lnSpc>
                <a:spcPct val="100000"/>
              </a:lnSpc>
              <a:spcBef>
                <a:spcPts val="1417"/>
              </a:spcBef>
              <a:spcAft>
                <a:spcPts val="1417"/>
              </a:spcAft>
            </a:pPr>
            <a:r>
              <a:rPr b="1" lang="en-PH" sz="1800" spc="-1" strike="noStrike">
                <a:solidFill>
                  <a:srgbClr val="000000"/>
                </a:solidFill>
                <a:latin typeface="Lato"/>
                <a:ea typeface="AppleSystemUIFont"/>
              </a:rPr>
              <a:t>3. Pagpapalitan (Exchange)</a:t>
            </a:r>
            <a:r>
              <a:rPr b="0" lang="en-PH" sz="1800" spc="-1" strike="noStrike">
                <a:solidFill>
                  <a:srgbClr val="000000"/>
                </a:solidFill>
                <a:latin typeface="Lato"/>
                <a:ea typeface="AppleSystemUIFont"/>
              </a:rPr>
              <a:t> – Ito ang paglipat ng produkto at serbisyo mula sa isang tao patungo sa ibang tao. Ang tawag sa sinaunang pagpapalitan ng mga produkto at serbisyo ay sistemang </a:t>
            </a:r>
            <a:r>
              <a:rPr b="1" i="1" lang="en-PH" sz="1800" spc="-1" strike="noStrike">
                <a:solidFill>
                  <a:srgbClr val="000000"/>
                </a:solidFill>
                <a:latin typeface="Lato"/>
                <a:ea typeface="AppleSystemUIFont"/>
              </a:rPr>
              <a:t>barter</a:t>
            </a:r>
            <a:r>
              <a:rPr b="0" lang="en-PH" sz="1800" spc="-1" strike="noStrike">
                <a:solidFill>
                  <a:srgbClr val="000000"/>
                </a:solidFill>
                <a:latin typeface="Lato"/>
                <a:ea typeface="AppleSystemUIFont"/>
              </a:rPr>
              <a:t>. Ngunit sa pagkatuklas ng paggamit ng mga mamahaling metal katulad ng ginto at pilak ay nagsimulang magkaroon ng midyum ng palitan. Nagaganap sa pamilihan ang tinatawag na pagpapalitan na kung saan nagtatagpo ang </a:t>
            </a:r>
            <a:r>
              <a:rPr b="0" i="1" lang="en-PH" sz="1800" spc="-1" strike="noStrike">
                <a:solidFill>
                  <a:srgbClr val="000000"/>
                </a:solidFill>
                <a:latin typeface="Lato"/>
                <a:ea typeface="AppleSystemUIFont"/>
              </a:rPr>
              <a:t>consumer</a:t>
            </a:r>
            <a:r>
              <a:rPr b="0" lang="en-PH" sz="1800" spc="-1" strike="noStrike">
                <a:solidFill>
                  <a:srgbClr val="000000"/>
                </a:solidFill>
                <a:latin typeface="Lato"/>
                <a:ea typeface="AppleSystemUIFont"/>
              </a:rPr>
              <a:t> o mamimili at ang </a:t>
            </a:r>
            <a:r>
              <a:rPr b="0" i="1" lang="en-PH" sz="1800" spc="-1" strike="noStrike">
                <a:solidFill>
                  <a:srgbClr val="000000"/>
                </a:solidFill>
                <a:latin typeface="Lato"/>
                <a:ea typeface="AppleSystemUIFont"/>
              </a:rPr>
              <a:t>producer</a:t>
            </a:r>
            <a:r>
              <a:rPr b="0" lang="en-PH" sz="1800" spc="-1" strike="noStrike">
                <a:solidFill>
                  <a:srgbClr val="000000"/>
                </a:solidFill>
                <a:latin typeface="Lato"/>
                <a:ea typeface="AppleSystemUIFont"/>
              </a:rPr>
              <a:t> o nagbibili.</a:t>
            </a:r>
            <a:endParaRPr b="0" lang="en-PH"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7" name="Rectangle 29"/>
          <p:cNvSpPr/>
          <p:nvPr/>
        </p:nvSpPr>
        <p:spPr>
          <a:xfrm>
            <a:off x="-113040" y="532080"/>
            <a:ext cx="9848520" cy="72612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78" name="Rectangle 30"/>
          <p:cNvSpPr/>
          <p:nvPr/>
        </p:nvSpPr>
        <p:spPr>
          <a:xfrm>
            <a:off x="426960" y="532080"/>
            <a:ext cx="9437400" cy="6300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Batayang Gawaing Pang-ekonomiya</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79" name=""/>
          <p:cNvSpPr/>
          <p:nvPr/>
        </p:nvSpPr>
        <p:spPr>
          <a:xfrm>
            <a:off x="790920" y="1591200"/>
            <a:ext cx="10431360" cy="225396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1" lang="en-PH" sz="1800" spc="-1" strike="noStrike">
                <a:solidFill>
                  <a:srgbClr val="000000"/>
                </a:solidFill>
                <a:latin typeface="Lato"/>
                <a:ea typeface="AppleSystemUIFont"/>
              </a:rPr>
              <a:t>4. Pamamahagi </a:t>
            </a:r>
            <a:r>
              <a:rPr b="1" i="1" lang="en-PH" sz="1800" spc="-1" strike="noStrike">
                <a:solidFill>
                  <a:srgbClr val="000000"/>
                </a:solidFill>
                <a:latin typeface="Lato"/>
                <a:ea typeface="AppleSystemUIFont"/>
              </a:rPr>
              <a:t>(Distribution)</a:t>
            </a:r>
            <a:r>
              <a:rPr b="1" lang="en-PH" sz="1800" spc="-1" strike="noStrike">
                <a:solidFill>
                  <a:srgbClr val="000000"/>
                </a:solidFill>
                <a:latin typeface="Lato"/>
                <a:ea typeface="AppleSystemUIFont"/>
              </a:rPr>
              <a:t> –</a:t>
            </a:r>
            <a:r>
              <a:rPr b="0" lang="en-PH" sz="1800" spc="-1" strike="noStrike">
                <a:solidFill>
                  <a:srgbClr val="000000"/>
                </a:solidFill>
                <a:latin typeface="Lato"/>
                <a:ea typeface="AppleSystemUIFont"/>
              </a:rPr>
              <a:t> Ang mga prodyuser ay gumagamit ng mga salik ng produksiyon upang makalikha ng mga produkto at serbisyo. Ang mga salik na ito ang siyang nagsisilbing </a:t>
            </a:r>
            <a:r>
              <a:rPr b="0" i="1" lang="en-PH" sz="1800" spc="-1" strike="noStrike">
                <a:solidFill>
                  <a:srgbClr val="000000"/>
                </a:solidFill>
                <a:latin typeface="Lato"/>
                <a:ea typeface="AppleSystemUIFont"/>
              </a:rPr>
              <a:t>input</a:t>
            </a:r>
            <a:r>
              <a:rPr b="0" lang="en-PH" sz="1800" spc="-1" strike="noStrike">
                <a:solidFill>
                  <a:srgbClr val="000000"/>
                </a:solidFill>
                <a:latin typeface="Lato"/>
                <a:ea typeface="AppleSystemUIFont"/>
              </a:rPr>
              <a:t> upang makalikha o makagawa ng mga </a:t>
            </a:r>
            <a:r>
              <a:rPr b="0" i="1" lang="en-PH" sz="1800" spc="-1" strike="noStrike">
                <a:solidFill>
                  <a:srgbClr val="000000"/>
                </a:solidFill>
                <a:latin typeface="Lato"/>
                <a:ea typeface="AppleSystemUIFont"/>
              </a:rPr>
              <a:t>output</a:t>
            </a:r>
            <a:r>
              <a:rPr b="0" lang="en-PH" sz="1800" spc="-1" strike="noStrike">
                <a:solidFill>
                  <a:srgbClr val="000000"/>
                </a:solidFill>
                <a:latin typeface="Lato"/>
                <a:ea typeface="AppleSystemUIFont"/>
              </a:rPr>
              <a:t> o yaring produkto at serbisyo. Dahil dito, ang mga prodyuser ay tatanggap ng kabayaran o bahagi ng yaman upang gamitin naman nila sa pagkonsumo ng kanilang mga kakailanganin.</a:t>
            </a:r>
            <a:endParaRPr b="0" lang="en-PH" sz="1800" spc="-1" strike="noStrike">
              <a:solidFill>
                <a:srgbClr val="000000"/>
              </a:solidFill>
              <a:latin typeface="Arial"/>
            </a:endParaRPr>
          </a:p>
        </p:txBody>
      </p:sp>
      <p:graphicFrame>
        <p:nvGraphicFramePr>
          <p:cNvPr id="180" name=""/>
          <p:cNvGraphicFramePr/>
          <p:nvPr/>
        </p:nvGraphicFramePr>
        <p:xfrm>
          <a:off x="1472040" y="3474000"/>
          <a:ext cx="9006840" cy="2296440"/>
        </p:xfrm>
        <a:graphic>
          <a:graphicData uri="http://schemas.openxmlformats.org/drawingml/2006/table">
            <a:tbl>
              <a:tblPr/>
              <a:tblGrid>
                <a:gridCol w="4503240"/>
                <a:gridCol w="4503960"/>
              </a:tblGrid>
              <a:tr h="457560">
                <a:tc>
                  <a:txBody>
                    <a:bodyPr lIns="90000" rIns="90000" anchor="ctr">
                      <a:noAutofit/>
                    </a:bodyPr>
                    <a:p>
                      <a:pPr algn="ctr">
                        <a:lnSpc>
                          <a:spcPct val="100000"/>
                        </a:lnSpc>
                      </a:pPr>
                      <a:r>
                        <a:rPr b="1" lang="en-PH" sz="1800" spc="-1" strike="noStrike">
                          <a:solidFill>
                            <a:srgbClr val="000000"/>
                          </a:solidFill>
                          <a:latin typeface="Lato"/>
                        </a:rPr>
                        <a:t>Salik ng Produksiyon</a:t>
                      </a:r>
                      <a:endParaRPr b="0" lang="en-PH" sz="18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ctr">
                      <a:noAutofit/>
                    </a:bodyPr>
                    <a:p>
                      <a:pPr algn="ctr">
                        <a:lnSpc>
                          <a:spcPct val="100000"/>
                        </a:lnSpc>
                      </a:pPr>
                      <a:r>
                        <a:rPr b="1" lang="en-PH" sz="1800" spc="-1" strike="noStrike">
                          <a:solidFill>
                            <a:srgbClr val="000000"/>
                          </a:solidFill>
                          <a:latin typeface="Lato"/>
                        </a:rPr>
                        <a:t>Natatanggap na Bayad sa Ginawang Serbisyo</a:t>
                      </a:r>
                      <a:endParaRPr b="0" lang="en-PH" sz="18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r>
              <a:tr h="423000">
                <a:tc>
                  <a:txBody>
                    <a:bodyPr lIns="90000" rIns="90000" anchor="t">
                      <a:noAutofit/>
                    </a:bodyPr>
                    <a:p>
                      <a:pPr algn="ctr">
                        <a:lnSpc>
                          <a:spcPct val="100000"/>
                        </a:lnSpc>
                      </a:pPr>
                      <a:r>
                        <a:rPr b="0" lang="en-PH" sz="1800" spc="-1" strike="noStrike">
                          <a:solidFill>
                            <a:srgbClr val="000000"/>
                          </a:solidFill>
                          <a:latin typeface="Lato"/>
                        </a:rPr>
                        <a:t>Lupa</a:t>
                      </a:r>
                      <a:endParaRPr b="0" lang="en-PH" sz="1800" spc="-1" strike="noStrike">
                        <a:solidFill>
                          <a:srgbClr val="000000"/>
                        </a:solidFill>
                        <a:latin typeface="Arial"/>
                      </a:endParaRPr>
                    </a:p>
                  </a:txBody>
                  <a:tcPr anchor="t"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t">
                      <a:noAutofit/>
                    </a:bodyPr>
                    <a:p>
                      <a:pPr algn="ctr">
                        <a:lnSpc>
                          <a:spcPct val="100000"/>
                        </a:lnSpc>
                      </a:pPr>
                      <a:r>
                        <a:rPr b="0" lang="en-PH" sz="1800" spc="-1" strike="noStrike">
                          <a:solidFill>
                            <a:srgbClr val="000000"/>
                          </a:solidFill>
                          <a:latin typeface="Lato"/>
                        </a:rPr>
                        <a:t>Renta o upa</a:t>
                      </a:r>
                      <a:endParaRPr b="0" lang="en-PH" sz="1800" spc="-1" strike="noStrike">
                        <a:solidFill>
                          <a:srgbClr val="000000"/>
                        </a:solidFill>
                        <a:latin typeface="Arial"/>
                      </a:endParaRPr>
                    </a:p>
                  </a:txBody>
                  <a:tcPr anchor="t"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r>
              <a:tr h="423000">
                <a:tc>
                  <a:txBody>
                    <a:bodyPr lIns="90000" rIns="90000" anchor="t">
                      <a:noAutofit/>
                    </a:bodyPr>
                    <a:p>
                      <a:pPr algn="ctr">
                        <a:lnSpc>
                          <a:spcPct val="100000"/>
                        </a:lnSpc>
                      </a:pPr>
                      <a:r>
                        <a:rPr b="0" lang="en-PH" sz="1800" spc="-1" strike="noStrike">
                          <a:solidFill>
                            <a:srgbClr val="000000"/>
                          </a:solidFill>
                          <a:latin typeface="Lato"/>
                        </a:rPr>
                        <a:t>Paggawa</a:t>
                      </a:r>
                      <a:endParaRPr b="0" lang="en-PH" sz="1800" spc="-1" strike="noStrike">
                        <a:solidFill>
                          <a:srgbClr val="000000"/>
                        </a:solidFill>
                        <a:latin typeface="Arial"/>
                      </a:endParaRPr>
                    </a:p>
                  </a:txBody>
                  <a:tcPr anchor="t"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t">
                      <a:noAutofit/>
                    </a:bodyPr>
                    <a:p>
                      <a:pPr algn="ctr">
                        <a:lnSpc>
                          <a:spcPct val="100000"/>
                        </a:lnSpc>
                      </a:pPr>
                      <a:r>
                        <a:rPr b="0" lang="en-PH" sz="1800" spc="-1" strike="noStrike">
                          <a:solidFill>
                            <a:srgbClr val="000000"/>
                          </a:solidFill>
                          <a:latin typeface="Lato"/>
                        </a:rPr>
                        <a:t>Sahod o suweldo</a:t>
                      </a:r>
                      <a:endParaRPr b="0" lang="en-PH" sz="1800" spc="-1" strike="noStrike">
                        <a:solidFill>
                          <a:srgbClr val="000000"/>
                        </a:solidFill>
                        <a:latin typeface="Arial"/>
                      </a:endParaRPr>
                    </a:p>
                  </a:txBody>
                  <a:tcPr anchor="t"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r>
              <a:tr h="423000">
                <a:tc>
                  <a:txBody>
                    <a:bodyPr lIns="90000" rIns="90000" anchor="t">
                      <a:noAutofit/>
                    </a:bodyPr>
                    <a:p>
                      <a:pPr algn="ctr">
                        <a:lnSpc>
                          <a:spcPct val="100000"/>
                        </a:lnSpc>
                      </a:pPr>
                      <a:r>
                        <a:rPr b="0" lang="en-PH" sz="1800" spc="-1" strike="noStrike">
                          <a:solidFill>
                            <a:srgbClr val="000000"/>
                          </a:solidFill>
                          <a:latin typeface="Lato"/>
                        </a:rPr>
                        <a:t>Kapital</a:t>
                      </a:r>
                      <a:endParaRPr b="0" lang="en-PH" sz="1800" spc="-1" strike="noStrike">
                        <a:solidFill>
                          <a:srgbClr val="000000"/>
                        </a:solidFill>
                        <a:latin typeface="Arial"/>
                      </a:endParaRPr>
                    </a:p>
                  </a:txBody>
                  <a:tcPr anchor="t"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t">
                      <a:noAutofit/>
                    </a:bodyPr>
                    <a:p>
                      <a:pPr algn="ctr">
                        <a:lnSpc>
                          <a:spcPct val="100000"/>
                        </a:lnSpc>
                      </a:pPr>
                      <a:r>
                        <a:rPr b="0" lang="en-PH" sz="1800" spc="-1" strike="noStrike">
                          <a:solidFill>
                            <a:srgbClr val="000000"/>
                          </a:solidFill>
                          <a:latin typeface="Lato"/>
                        </a:rPr>
                        <a:t>Interes</a:t>
                      </a:r>
                      <a:endParaRPr b="0" lang="en-PH" sz="1800" spc="-1" strike="noStrike">
                        <a:solidFill>
                          <a:srgbClr val="000000"/>
                        </a:solidFill>
                        <a:latin typeface="Arial"/>
                      </a:endParaRPr>
                    </a:p>
                  </a:txBody>
                  <a:tcPr anchor="t"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r>
              <a:tr h="423720">
                <a:tc>
                  <a:txBody>
                    <a:bodyPr lIns="90000" rIns="90000" anchor="t">
                      <a:noAutofit/>
                    </a:bodyPr>
                    <a:p>
                      <a:pPr algn="ctr">
                        <a:lnSpc>
                          <a:spcPct val="100000"/>
                        </a:lnSpc>
                      </a:pPr>
                      <a:r>
                        <a:rPr b="0" lang="en-PH" sz="1800" spc="-1" strike="noStrike">
                          <a:solidFill>
                            <a:srgbClr val="000000"/>
                          </a:solidFill>
                          <a:latin typeface="Lato"/>
                        </a:rPr>
                        <a:t>Entreprenyur</a:t>
                      </a:r>
                      <a:endParaRPr b="0" lang="en-PH" sz="1800" spc="-1" strike="noStrike">
                        <a:solidFill>
                          <a:srgbClr val="000000"/>
                        </a:solidFill>
                        <a:latin typeface="Arial"/>
                      </a:endParaRPr>
                    </a:p>
                  </a:txBody>
                  <a:tcPr anchor="t"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t">
                      <a:noAutofit/>
                    </a:bodyPr>
                    <a:p>
                      <a:pPr algn="ctr">
                        <a:lnSpc>
                          <a:spcPct val="100000"/>
                        </a:lnSpc>
                      </a:pPr>
                      <a:r>
                        <a:rPr b="0" lang="en-PH" sz="1800" spc="-1" strike="noStrike">
                          <a:solidFill>
                            <a:srgbClr val="000000"/>
                          </a:solidFill>
                          <a:latin typeface="Lato"/>
                        </a:rPr>
                        <a:t>Tubo</a:t>
                      </a:r>
                      <a:endParaRPr b="0" lang="en-PH" sz="1800" spc="-1" strike="noStrike">
                        <a:solidFill>
                          <a:srgbClr val="000000"/>
                        </a:solidFill>
                        <a:latin typeface="Arial"/>
                      </a:endParaRPr>
                    </a:p>
                  </a:txBody>
                  <a:tcPr anchor="t"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r>
            </a:tbl>
          </a:graphicData>
        </a:graphic>
      </p:graphicFrame>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1" name="Rectangle 31"/>
          <p:cNvSpPr/>
          <p:nvPr/>
        </p:nvSpPr>
        <p:spPr>
          <a:xfrm>
            <a:off x="-113040" y="532080"/>
            <a:ext cx="9848520" cy="72612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82" name="Rectangle 32"/>
          <p:cNvSpPr/>
          <p:nvPr/>
        </p:nvSpPr>
        <p:spPr>
          <a:xfrm>
            <a:off x="426960" y="532080"/>
            <a:ext cx="9437400" cy="6300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Batayang Gawaing Pang-ekonomiya</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83" name=""/>
          <p:cNvSpPr/>
          <p:nvPr/>
        </p:nvSpPr>
        <p:spPr>
          <a:xfrm>
            <a:off x="790920" y="1591200"/>
            <a:ext cx="10431360" cy="225396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1" lang="en-PH" sz="1800" spc="-1" strike="noStrike">
                <a:solidFill>
                  <a:srgbClr val="000000"/>
                </a:solidFill>
                <a:latin typeface="Lato"/>
                <a:ea typeface="AppleSystemUIFont"/>
              </a:rPr>
              <a:t>5. Pagtustos o Pampublikong Pananalapi </a:t>
            </a:r>
            <a:r>
              <a:rPr b="1" i="1" lang="en-PH" sz="1800" spc="-1" strike="noStrike">
                <a:solidFill>
                  <a:srgbClr val="000000"/>
                </a:solidFill>
                <a:latin typeface="Lato"/>
                <a:ea typeface="AppleSystemUIFont"/>
              </a:rPr>
              <a:t>(Public Finance) </a:t>
            </a:r>
            <a:r>
              <a:rPr b="1" lang="en-PH" sz="1800" spc="-1" strike="noStrike">
                <a:solidFill>
                  <a:srgbClr val="000000"/>
                </a:solidFill>
                <a:latin typeface="Lato"/>
                <a:ea typeface="AppleSystemUIFont"/>
              </a:rPr>
              <a:t>–</a:t>
            </a:r>
            <a:r>
              <a:rPr b="0" lang="en-PH" sz="1800" spc="-1" strike="noStrike">
                <a:solidFill>
                  <a:srgbClr val="000000"/>
                </a:solidFill>
                <a:latin typeface="Lato"/>
                <a:ea typeface="AppleSystemUIFont"/>
              </a:rPr>
              <a:t> Malaki ang tungkulin na ginagampanan ng pamahalaan sa pag-unlad at paglago ng ekonomiya ng bansa. Ito ang dahilan kung bakit mahalaga na ito ay makalikom ng salapi tulad ng buwis upang makapagbigay ng pampublikong paglilingkod katulad ng pagbibigay ng subsidiya, pampublikong paaralan, ospital, at marami pang iba. Ito ang tinatawag na pagtustos o pampublikong pananalapi.</a:t>
            </a:r>
            <a:endParaRPr b="0" lang="en-PH"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4" name="Rectangle 33"/>
          <p:cNvSpPr/>
          <p:nvPr/>
        </p:nvSpPr>
        <p:spPr>
          <a:xfrm>
            <a:off x="-113040" y="532080"/>
            <a:ext cx="6660720" cy="72612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85" name="Rectangle 34"/>
          <p:cNvSpPr/>
          <p:nvPr/>
        </p:nvSpPr>
        <p:spPr>
          <a:xfrm>
            <a:off x="426960" y="532080"/>
            <a:ext cx="6120720" cy="6300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Ekonomiks Bilang Agham</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86" name=""/>
          <p:cNvSpPr/>
          <p:nvPr/>
        </p:nvSpPr>
        <p:spPr>
          <a:xfrm>
            <a:off x="790920" y="1591200"/>
            <a:ext cx="10431360" cy="225396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spcBef>
                <a:spcPts val="567"/>
              </a:spcBef>
              <a:spcAft>
                <a:spcPts val="567"/>
              </a:spcAft>
              <a:buClr>
                <a:srgbClr val="000000"/>
              </a:buClr>
              <a:buSzPct val="45000"/>
              <a:buFont typeface="Symbol"/>
              <a:buChar char=""/>
            </a:pPr>
            <a:r>
              <a:rPr b="0" lang="en-PH" sz="1800" spc="-1" strike="noStrike">
                <a:solidFill>
                  <a:srgbClr val="000000"/>
                </a:solidFill>
                <a:latin typeface="Lato"/>
                <a:ea typeface="AppleSystemUIFont"/>
              </a:rPr>
              <a:t>Ang ekonomiks ay isang agham panlipunan kung saan sentral na pinag-aaralan ang mga kilos, gawi, at lahat ng pagpupunyagi ng tao na maghanapbuhay at ang pagsisikap ng pamahalaan na ayusin ang ekonomiya na nakaaapekto sa pamumuhay ng tao at lipunan.</a:t>
            </a:r>
            <a:endParaRPr b="0" lang="en-PH" sz="1800" spc="-1" strike="noStrike">
              <a:solidFill>
                <a:srgbClr val="000000"/>
              </a:solidFill>
              <a:latin typeface="Arial"/>
            </a:endParaRPr>
          </a:p>
          <a:p>
            <a:pPr marL="216000" indent="-216000" algn="just">
              <a:lnSpc>
                <a:spcPct val="100000"/>
              </a:lnSpc>
              <a:spcBef>
                <a:spcPts val="567"/>
              </a:spcBef>
              <a:spcAft>
                <a:spcPts val="567"/>
              </a:spcAft>
              <a:buClr>
                <a:srgbClr val="000000"/>
              </a:buClr>
              <a:buSzPct val="45000"/>
              <a:buFont typeface="Symbol"/>
              <a:buChar char=""/>
            </a:pPr>
            <a:r>
              <a:rPr b="0" lang="en-PH" sz="1800" spc="-1" strike="noStrike">
                <a:solidFill>
                  <a:srgbClr val="000000"/>
                </a:solidFill>
                <a:latin typeface="Lato"/>
                <a:ea typeface="AppleSystemUIFont"/>
              </a:rPr>
              <a:t>Sa pag-aaral ng ekonomiks isinasagawa ang siyentipikong pamamaraan </a:t>
            </a:r>
            <a:r>
              <a:rPr b="0" i="1" lang="en-PH" sz="1800" spc="-1" strike="noStrike">
                <a:solidFill>
                  <a:srgbClr val="000000"/>
                </a:solidFill>
                <a:latin typeface="Lato"/>
                <a:ea typeface="AppleSystemUIFont"/>
              </a:rPr>
              <a:t>(scientific process)</a:t>
            </a:r>
            <a:r>
              <a:rPr b="0" lang="en-PH" sz="1800" spc="-1" strike="noStrike">
                <a:solidFill>
                  <a:srgbClr val="000000"/>
                </a:solidFill>
                <a:latin typeface="Lato"/>
                <a:ea typeface="AppleSystemUIFont"/>
              </a:rPr>
              <a:t> upang suriin ang mga suliranin at kaganapan na may kaugnayan at epekto sa ekonomiya tulad ng polusyon, trapiko, presyo ng langis, korupsiyon, </a:t>
            </a:r>
            <a:r>
              <a:rPr b="0" i="1" lang="en-PH" sz="1800" spc="-1" strike="noStrike">
                <a:solidFill>
                  <a:srgbClr val="000000"/>
                </a:solidFill>
                <a:latin typeface="Lato"/>
                <a:ea typeface="AppleSystemUIFont"/>
              </a:rPr>
              <a:t>climate change,</a:t>
            </a:r>
            <a:r>
              <a:rPr b="0" lang="en-PH" sz="1800" spc="-1" strike="noStrike">
                <a:solidFill>
                  <a:srgbClr val="000000"/>
                </a:solidFill>
                <a:latin typeface="Lato"/>
                <a:ea typeface="AppleSystemUIFont"/>
              </a:rPr>
              <a:t> at iba pa.</a:t>
            </a:r>
            <a:endParaRPr b="0" lang="en-PH" sz="1800" spc="-1" strike="noStrike">
              <a:solidFill>
                <a:srgbClr val="000000"/>
              </a:solidFill>
              <a:latin typeface="Arial"/>
            </a:endParaRPr>
          </a:p>
        </p:txBody>
      </p:sp>
      <p:pic>
        <p:nvPicPr>
          <p:cNvPr id="187" name="" descr=""/>
          <p:cNvPicPr/>
          <p:nvPr/>
        </p:nvPicPr>
        <p:blipFill>
          <a:blip r:embed="rId1"/>
          <a:stretch/>
        </p:blipFill>
        <p:spPr>
          <a:xfrm>
            <a:off x="1357560" y="3296520"/>
            <a:ext cx="9207360" cy="2642040"/>
          </a:xfrm>
          <a:prstGeom prst="rect">
            <a:avLst/>
          </a:prstGeom>
          <a:ln w="0">
            <a:noFill/>
          </a:ln>
        </p:spPr>
      </p:pic>
      <p:sp>
        <p:nvSpPr>
          <p:cNvPr id="188" name=""/>
          <p:cNvSpPr/>
          <p:nvPr/>
        </p:nvSpPr>
        <p:spPr>
          <a:xfrm>
            <a:off x="2555640" y="5752080"/>
            <a:ext cx="6833160" cy="513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i="1" lang="en-PH" sz="1500" spc="-1" strike="noStrike">
                <a:solidFill>
                  <a:srgbClr val="000000"/>
                </a:solidFill>
                <a:latin typeface="Lato"/>
                <a:ea typeface="AppleSystemUIFont"/>
              </a:rPr>
              <a:t>Mga Hakbang sa Pagsasagawa ng Siyentipikong Pamamaraan</a:t>
            </a:r>
            <a:endParaRPr b="0" lang="en-PH" sz="15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9" name="Rectangle 35"/>
          <p:cNvSpPr/>
          <p:nvPr/>
        </p:nvSpPr>
        <p:spPr>
          <a:xfrm>
            <a:off x="-113040" y="532080"/>
            <a:ext cx="8290440" cy="115452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90" name="Rectangle 36"/>
          <p:cNvSpPr/>
          <p:nvPr/>
        </p:nvSpPr>
        <p:spPr>
          <a:xfrm>
            <a:off x="426960" y="532080"/>
            <a:ext cx="8379360" cy="6300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200" spc="-1" strike="noStrike">
                <a:solidFill>
                  <a:srgbClr val="ffffff"/>
                </a:solidFill>
                <a:latin typeface="Montserrat Medium"/>
                <a:ea typeface="DejaVu Sans"/>
              </a:rPr>
              <a:t>Kaugnayan ng Ekonomiks sa Iba pang Larang ng Pag-aaral</a:t>
            </a:r>
            <a:endParaRPr b="0" lang="en-PH" sz="32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graphicFrame>
        <p:nvGraphicFramePr>
          <p:cNvPr id="191" name=""/>
          <p:cNvGraphicFramePr/>
          <p:nvPr/>
        </p:nvGraphicFramePr>
        <p:xfrm>
          <a:off x="885960" y="1844640"/>
          <a:ext cx="10465200" cy="4005360"/>
        </p:xfrm>
        <a:graphic>
          <a:graphicData uri="http://schemas.openxmlformats.org/drawingml/2006/table">
            <a:tbl>
              <a:tblPr/>
              <a:tblGrid>
                <a:gridCol w="1837800"/>
                <a:gridCol w="8627760"/>
              </a:tblGrid>
              <a:tr h="873000">
                <a:tc>
                  <a:txBody>
                    <a:bodyPr lIns="90000" rIns="90000" anchor="ctr">
                      <a:noAutofit/>
                    </a:bodyPr>
                    <a:p>
                      <a:pPr algn="ctr">
                        <a:lnSpc>
                          <a:spcPct val="100000"/>
                        </a:lnSpc>
                      </a:pPr>
                      <a:r>
                        <a:rPr b="0" lang="en-PH" sz="1800" spc="-1" strike="noStrike">
                          <a:solidFill>
                            <a:srgbClr val="000000"/>
                          </a:solidFill>
                          <a:latin typeface="Lato"/>
                        </a:rPr>
                        <a:t>Kasaysayan</a:t>
                      </a:r>
                      <a:endParaRPr b="0" lang="en-PH" sz="18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ctr">
                      <a:noAutofit/>
                    </a:bodyPr>
                    <a:p>
                      <a:pPr algn="just">
                        <a:lnSpc>
                          <a:spcPct val="100000"/>
                        </a:lnSpc>
                      </a:pPr>
                      <a:r>
                        <a:rPr b="0" lang="en-PH" sz="1800" spc="-1" strike="noStrike">
                          <a:solidFill>
                            <a:srgbClr val="000000"/>
                          </a:solidFill>
                          <a:latin typeface="Lato"/>
                        </a:rPr>
                        <a:t>Ang ekonomiks at kasaysayan ay magkaugnay sapagkat ang gagawing desisyon  ngayon sa pamumuhay ay ibabatay sa nangyari sa nakaraan.</a:t>
                      </a:r>
                      <a:endParaRPr b="0" lang="en-PH" sz="18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r>
              <a:tr h="1251720">
                <a:tc>
                  <a:txBody>
                    <a:bodyPr lIns="90000" rIns="90000" anchor="ctr">
                      <a:noAutofit/>
                    </a:bodyPr>
                    <a:p>
                      <a:pPr algn="ctr">
                        <a:lnSpc>
                          <a:spcPct val="100000"/>
                        </a:lnSpc>
                      </a:pPr>
                      <a:r>
                        <a:rPr b="0" lang="en-PH" sz="1800" spc="-1" strike="noStrike">
                          <a:solidFill>
                            <a:srgbClr val="000000"/>
                          </a:solidFill>
                          <a:latin typeface="Lato"/>
                        </a:rPr>
                        <a:t>Sosyolohiya</a:t>
                      </a:r>
                      <a:endParaRPr b="0" lang="en-PH" sz="18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ctr">
                      <a:noAutofit/>
                    </a:bodyPr>
                    <a:p>
                      <a:pPr algn="just">
                        <a:lnSpc>
                          <a:spcPct val="100000"/>
                        </a:lnSpc>
                      </a:pPr>
                      <a:r>
                        <a:rPr b="0" lang="en-PH" sz="1800" spc="-1" strike="noStrike">
                          <a:solidFill>
                            <a:srgbClr val="000000"/>
                          </a:solidFill>
                          <a:latin typeface="Lato"/>
                        </a:rPr>
                        <a:t>Ito ang pag-aaral ng pinagmulan at estruktura ng ating lipunan. Ang mga kilos ng tao bunga ng mga batas, gawi, paniniwala, at kultura na umiiral sa lipunan ay nakaaapekto sa uri ng hanapbuhay at gawain ng tao.</a:t>
                      </a:r>
                      <a:endParaRPr b="0" lang="en-PH" sz="18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r>
              <a:tr h="1880640">
                <a:tc>
                  <a:txBody>
                    <a:bodyPr lIns="90000" rIns="90000" anchor="ctr">
                      <a:noAutofit/>
                    </a:bodyPr>
                    <a:p>
                      <a:pPr algn="ctr">
                        <a:lnSpc>
                          <a:spcPct val="100000"/>
                        </a:lnSpc>
                      </a:pPr>
                      <a:r>
                        <a:rPr b="0" lang="en-PH" sz="1800" spc="-1" strike="noStrike">
                          <a:solidFill>
                            <a:srgbClr val="000000"/>
                          </a:solidFill>
                          <a:latin typeface="Lato"/>
                        </a:rPr>
                        <a:t>Etika</a:t>
                      </a:r>
                      <a:endParaRPr b="0" lang="en-PH" sz="18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ctr">
                      <a:noAutofit/>
                    </a:bodyPr>
                    <a:p>
                      <a:pPr algn="just">
                        <a:lnSpc>
                          <a:spcPct val="100000"/>
                        </a:lnSpc>
                      </a:pPr>
                      <a:r>
                        <a:rPr b="0" lang="en-PH" sz="1800" spc="-1" strike="noStrike">
                          <a:solidFill>
                            <a:srgbClr val="000000"/>
                          </a:solidFill>
                          <a:latin typeface="Lato"/>
                        </a:rPr>
                        <a:t>Ito ay may kinalaman sa moralidad at paggawa ng tama o mali sa buhay. Ang kaalaman sa mga tama at maling ginawa ng tao, disiplina, at wastong moralidad ng tao ay mahalagang elemento na kailangang taglayin ng bawat mamamayan upang maging kabalikat ng pamahalaan sa pagsasagawa ng mga wastong hakbang upang mapaunlad ang ekonomiya.</a:t>
                      </a:r>
                      <a:endParaRPr b="0" lang="en-PH" sz="18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r>
            </a:tbl>
          </a:graphicData>
        </a:graphic>
      </p:graphicFrame>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2" name="Rectangle 37"/>
          <p:cNvSpPr/>
          <p:nvPr/>
        </p:nvSpPr>
        <p:spPr>
          <a:xfrm>
            <a:off x="-113040" y="532080"/>
            <a:ext cx="8290440" cy="115452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93" name="Rectangle 38"/>
          <p:cNvSpPr/>
          <p:nvPr/>
        </p:nvSpPr>
        <p:spPr>
          <a:xfrm>
            <a:off x="426960" y="532080"/>
            <a:ext cx="8379360" cy="6300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200" spc="-1" strike="noStrike">
                <a:solidFill>
                  <a:srgbClr val="ffffff"/>
                </a:solidFill>
                <a:latin typeface="Montserrat Medium"/>
                <a:ea typeface="DejaVu Sans"/>
              </a:rPr>
              <a:t>Kaugnayan ng Ekonomiks sa Iba pang Larang ng Pag-aaral</a:t>
            </a:r>
            <a:endParaRPr b="0" lang="en-PH" sz="32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graphicFrame>
        <p:nvGraphicFramePr>
          <p:cNvPr id="194" name=""/>
          <p:cNvGraphicFramePr/>
          <p:nvPr/>
        </p:nvGraphicFramePr>
        <p:xfrm>
          <a:off x="885960" y="1844640"/>
          <a:ext cx="10465200" cy="4133160"/>
        </p:xfrm>
        <a:graphic>
          <a:graphicData uri="http://schemas.openxmlformats.org/drawingml/2006/table">
            <a:tbl>
              <a:tblPr/>
              <a:tblGrid>
                <a:gridCol w="1837800"/>
                <a:gridCol w="8627760"/>
              </a:tblGrid>
              <a:tr h="967320">
                <a:tc>
                  <a:txBody>
                    <a:bodyPr lIns="90000" rIns="90000" anchor="ctr">
                      <a:noAutofit/>
                    </a:bodyPr>
                    <a:p>
                      <a:pPr algn="ctr">
                        <a:lnSpc>
                          <a:spcPct val="100000"/>
                        </a:lnSpc>
                      </a:pPr>
                      <a:r>
                        <a:rPr b="0" lang="en-PH" sz="1800" spc="-1" strike="noStrike">
                          <a:solidFill>
                            <a:srgbClr val="000000"/>
                          </a:solidFill>
                          <a:latin typeface="Lato"/>
                        </a:rPr>
                        <a:t>Heograpiya</a:t>
                      </a:r>
                      <a:endParaRPr b="0" lang="en-PH" sz="18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ctr">
                      <a:noAutofit/>
                    </a:bodyPr>
                    <a:p>
                      <a:pPr>
                        <a:lnSpc>
                          <a:spcPct val="100000"/>
                        </a:lnSpc>
                      </a:pPr>
                      <a:r>
                        <a:rPr b="0" lang="en-PH" sz="1800" spc="-1" strike="noStrike">
                          <a:solidFill>
                            <a:srgbClr val="000000"/>
                          </a:solidFill>
                          <a:latin typeface="Lato"/>
                        </a:rPr>
                        <a:t>Ang heograpiya at ekonomiks ay magkaugnay sapagkat anumang pangyayari ang</a:t>
                      </a:r>
                      <a:endParaRPr b="0" lang="en-PH" sz="1800" spc="-1" strike="noStrike">
                        <a:solidFill>
                          <a:srgbClr val="000000"/>
                        </a:solidFill>
                        <a:latin typeface="Arial"/>
                      </a:endParaRPr>
                    </a:p>
                    <a:p>
                      <a:pPr>
                        <a:lnSpc>
                          <a:spcPct val="100000"/>
                        </a:lnSpc>
                      </a:pPr>
                      <a:r>
                        <a:rPr b="0" lang="en-PH" sz="1800" spc="-1" strike="noStrike">
                          <a:solidFill>
                            <a:srgbClr val="000000"/>
                          </a:solidFill>
                          <a:latin typeface="Lato"/>
                        </a:rPr>
                        <a:t>maganap sa kapaligiran ay nakaaapekto sa pamumuhay ng tao.</a:t>
                      </a:r>
                      <a:endParaRPr b="0" lang="en-PH" sz="18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r>
              <a:tr h="1387080">
                <a:tc>
                  <a:txBody>
                    <a:bodyPr lIns="90000" rIns="90000" anchor="ctr">
                      <a:noAutofit/>
                    </a:bodyPr>
                    <a:p>
                      <a:pPr algn="ctr">
                        <a:lnSpc>
                          <a:spcPct val="100000"/>
                        </a:lnSpc>
                      </a:pPr>
                      <a:r>
                        <a:rPr b="0" i="1" lang="en-PH" sz="1800" spc="-1" strike="noStrike">
                          <a:solidFill>
                            <a:srgbClr val="000000"/>
                          </a:solidFill>
                          <a:latin typeface="Lato"/>
                        </a:rPr>
                        <a:t>Natural Sciences</a:t>
                      </a:r>
                      <a:endParaRPr b="0" lang="en-PH" sz="18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ctr">
                      <a:noAutofit/>
                    </a:bodyPr>
                    <a:p>
                      <a:pPr>
                        <a:lnSpc>
                          <a:spcPct val="100000"/>
                        </a:lnSpc>
                      </a:pPr>
                      <a:r>
                        <a:rPr b="0" lang="en-PH" sz="1800" spc="-1" strike="noStrike">
                          <a:solidFill>
                            <a:srgbClr val="000000"/>
                          </a:solidFill>
                          <a:latin typeface="Lato"/>
                        </a:rPr>
                        <a:t>Ang mga nagaganap na pagbabago sa ating kapaligiran at maging sa kalikasan</a:t>
                      </a:r>
                      <a:endParaRPr b="0" lang="en-PH" sz="1800" spc="-1" strike="noStrike">
                        <a:solidFill>
                          <a:srgbClr val="000000"/>
                        </a:solidFill>
                        <a:latin typeface="Arial"/>
                      </a:endParaRPr>
                    </a:p>
                    <a:p>
                      <a:pPr>
                        <a:lnSpc>
                          <a:spcPct val="100000"/>
                        </a:lnSpc>
                      </a:pPr>
                      <a:r>
                        <a:rPr b="0" lang="en-PH" sz="1800" spc="-1" strike="noStrike">
                          <a:solidFill>
                            <a:srgbClr val="000000"/>
                          </a:solidFill>
                          <a:latin typeface="Lato"/>
                        </a:rPr>
                        <a:t>ay nakaaapekto sa kabuhayan ng mamamayan at ng bansa na pinagtutuonan ng</a:t>
                      </a:r>
                      <a:endParaRPr b="0" lang="en-PH" sz="1800" spc="-1" strike="noStrike">
                        <a:solidFill>
                          <a:srgbClr val="000000"/>
                        </a:solidFill>
                        <a:latin typeface="Arial"/>
                      </a:endParaRPr>
                    </a:p>
                    <a:p>
                      <a:pPr>
                        <a:lnSpc>
                          <a:spcPct val="100000"/>
                        </a:lnSpc>
                      </a:pPr>
                      <a:r>
                        <a:rPr b="0" lang="en-PH" sz="1800" spc="-1" strike="noStrike">
                          <a:solidFill>
                            <a:srgbClr val="000000"/>
                          </a:solidFill>
                          <a:latin typeface="Lato"/>
                        </a:rPr>
                        <a:t>ekonomiks.</a:t>
                      </a:r>
                      <a:endParaRPr b="0" lang="en-PH" sz="18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r>
              <a:tr h="888840">
                <a:tc>
                  <a:txBody>
                    <a:bodyPr lIns="90000" rIns="90000" anchor="ctr">
                      <a:noAutofit/>
                    </a:bodyPr>
                    <a:p>
                      <a:pPr algn="ctr">
                        <a:lnSpc>
                          <a:spcPct val="100000"/>
                        </a:lnSpc>
                      </a:pPr>
                      <a:r>
                        <a:rPr b="0" lang="en-PH" sz="1800" spc="-1" strike="noStrike">
                          <a:solidFill>
                            <a:srgbClr val="000000"/>
                          </a:solidFill>
                          <a:latin typeface="Lato"/>
                        </a:rPr>
                        <a:t>Biyolohiya</a:t>
                      </a:r>
                      <a:endParaRPr b="0" lang="en-PH" sz="18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ctr">
                      <a:noAutofit/>
                    </a:bodyPr>
                    <a:p>
                      <a:pPr>
                        <a:lnSpc>
                          <a:spcPct val="100000"/>
                        </a:lnSpc>
                      </a:pPr>
                      <a:r>
                        <a:rPr b="0" lang="en-PH" sz="1800" spc="-1" strike="noStrike">
                          <a:solidFill>
                            <a:srgbClr val="000000"/>
                          </a:solidFill>
                          <a:latin typeface="Lato"/>
                        </a:rPr>
                        <a:t>Ito ay may kaugnayan sa ekonomiks dahil ang tao, hayop, at halaman ay kailangan sa ekonomiya.</a:t>
                      </a:r>
                      <a:endParaRPr b="0" lang="en-PH" sz="18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r>
              <a:tr h="889920">
                <a:tc>
                  <a:txBody>
                    <a:bodyPr lIns="90000" rIns="90000" anchor="ctr">
                      <a:noAutofit/>
                    </a:bodyPr>
                    <a:p>
                      <a:pPr algn="ctr">
                        <a:lnSpc>
                          <a:spcPct val="100000"/>
                        </a:lnSpc>
                      </a:pPr>
                      <a:r>
                        <a:rPr b="0" lang="en-PH" sz="1800" spc="-1" strike="noStrike">
                          <a:solidFill>
                            <a:srgbClr val="000000"/>
                          </a:solidFill>
                          <a:latin typeface="Arial"/>
                        </a:rPr>
                        <a:t>Kemistri</a:t>
                      </a:r>
                      <a:endParaRPr b="0" lang="en-PH" sz="18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ctr">
                      <a:noAutofit/>
                    </a:bodyPr>
                    <a:p>
                      <a:pPr>
                        <a:lnSpc>
                          <a:spcPct val="100000"/>
                        </a:lnSpc>
                      </a:pPr>
                      <a:r>
                        <a:rPr b="0" lang="en-PH" sz="1800" spc="-1" strike="noStrike">
                          <a:solidFill>
                            <a:srgbClr val="000000"/>
                          </a:solidFill>
                          <a:latin typeface="Lato"/>
                        </a:rPr>
                        <a:t>Ang uri ng kemikal na gagamitin sa mga patanim bilang pataba at pamatay ng peste ay bahagi ng gastusin sa produksiyon.</a:t>
                      </a:r>
                      <a:endParaRPr b="0" lang="en-PH" sz="18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r>
            </a:tbl>
          </a:graphicData>
        </a:graphic>
      </p:graphicFrame>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5" name="Rectangle 39"/>
          <p:cNvSpPr/>
          <p:nvPr/>
        </p:nvSpPr>
        <p:spPr>
          <a:xfrm>
            <a:off x="-113040" y="532080"/>
            <a:ext cx="8290440" cy="115452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96" name="Rectangle 40"/>
          <p:cNvSpPr/>
          <p:nvPr/>
        </p:nvSpPr>
        <p:spPr>
          <a:xfrm>
            <a:off x="426960" y="532080"/>
            <a:ext cx="8379360" cy="6300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200" spc="-1" strike="noStrike">
                <a:solidFill>
                  <a:srgbClr val="ffffff"/>
                </a:solidFill>
                <a:latin typeface="Montserrat Medium"/>
                <a:ea typeface="DejaVu Sans"/>
              </a:rPr>
              <a:t>Kaugnayan ng Ekonomiks sa Iba pang Larang ng Pag-aaral</a:t>
            </a:r>
            <a:endParaRPr b="0" lang="en-PH" sz="32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graphicFrame>
        <p:nvGraphicFramePr>
          <p:cNvPr id="197" name=""/>
          <p:cNvGraphicFramePr/>
          <p:nvPr/>
        </p:nvGraphicFramePr>
        <p:xfrm>
          <a:off x="885960" y="1844640"/>
          <a:ext cx="10465200" cy="2725560"/>
        </p:xfrm>
        <a:graphic>
          <a:graphicData uri="http://schemas.openxmlformats.org/drawingml/2006/table">
            <a:tbl>
              <a:tblPr/>
              <a:tblGrid>
                <a:gridCol w="1837800"/>
                <a:gridCol w="8627760"/>
              </a:tblGrid>
              <a:tr h="1119600">
                <a:tc>
                  <a:txBody>
                    <a:bodyPr lIns="90000" rIns="90000" anchor="ctr">
                      <a:noAutofit/>
                    </a:bodyPr>
                    <a:p>
                      <a:pPr algn="ctr">
                        <a:lnSpc>
                          <a:spcPct val="100000"/>
                        </a:lnSpc>
                      </a:pPr>
                      <a:r>
                        <a:rPr b="0" lang="en-PH" sz="1800" spc="-1" strike="noStrike">
                          <a:solidFill>
                            <a:srgbClr val="000000"/>
                          </a:solidFill>
                          <a:latin typeface="Lato"/>
                        </a:rPr>
                        <a:t>Pisika</a:t>
                      </a:r>
                      <a:endParaRPr b="0" lang="en-PH" sz="18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ctr">
                      <a:noAutofit/>
                    </a:bodyPr>
                    <a:p>
                      <a:pPr>
                        <a:lnSpc>
                          <a:spcPct val="100000"/>
                        </a:lnSpc>
                      </a:pPr>
                      <a:r>
                        <a:rPr b="0" lang="en-PH" sz="1800" spc="-1" strike="noStrike">
                          <a:solidFill>
                            <a:srgbClr val="000000"/>
                          </a:solidFill>
                          <a:latin typeface="Lato"/>
                        </a:rPr>
                        <a:t>Ang anumang teknolohiya na ginagamit upang paunlarin ang enerhiya ay binibigyang-pansin ng agham ng pisika.</a:t>
                      </a:r>
                      <a:endParaRPr b="0" lang="en-PH" sz="18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r>
              <a:tr h="1605960">
                <a:tc>
                  <a:txBody>
                    <a:bodyPr lIns="90000" rIns="90000" anchor="ctr">
                      <a:noAutofit/>
                    </a:bodyPr>
                    <a:p>
                      <a:pPr algn="ctr">
                        <a:lnSpc>
                          <a:spcPct val="100000"/>
                        </a:lnSpc>
                      </a:pPr>
                      <a:r>
                        <a:rPr b="0" lang="en-PH" sz="1800" spc="-1" strike="noStrike">
                          <a:solidFill>
                            <a:srgbClr val="000000"/>
                          </a:solidFill>
                          <a:latin typeface="Lato"/>
                        </a:rPr>
                        <a:t>Matematika</a:t>
                      </a:r>
                      <a:endParaRPr b="0" lang="en-PH" sz="18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ctr">
                      <a:noAutofit/>
                    </a:bodyPr>
                    <a:p>
                      <a:pPr algn="just">
                        <a:lnSpc>
                          <a:spcPct val="100000"/>
                        </a:lnSpc>
                      </a:pPr>
                      <a:r>
                        <a:rPr b="0" lang="en-PH" sz="1800" spc="-1" strike="noStrike">
                          <a:solidFill>
                            <a:srgbClr val="000000"/>
                          </a:solidFill>
                          <a:latin typeface="Lato"/>
                        </a:rPr>
                        <a:t>Saklaw nito ang ukol sa numero, tsart, graph, at pagbuo ng mga </a:t>
                      </a:r>
                      <a:r>
                        <a:rPr b="0" i="1" lang="en-PH" sz="1800" spc="-1" strike="noStrike">
                          <a:solidFill>
                            <a:srgbClr val="000000"/>
                          </a:solidFill>
                          <a:latin typeface="Lato"/>
                        </a:rPr>
                        <a:t>mathematical formula </a:t>
                      </a:r>
                      <a:r>
                        <a:rPr b="0" lang="en-PH" sz="1800" spc="-1" strike="noStrike">
                          <a:solidFill>
                            <a:srgbClr val="000000"/>
                          </a:solidFill>
                          <a:latin typeface="Lato"/>
                        </a:rPr>
                        <a:t>o mga </a:t>
                      </a:r>
                      <a:r>
                        <a:rPr b="0" i="1" lang="en-PH" sz="1800" spc="-1" strike="noStrike">
                          <a:solidFill>
                            <a:srgbClr val="000000"/>
                          </a:solidFill>
                          <a:latin typeface="Lato"/>
                        </a:rPr>
                        <a:t>mathematical equation.</a:t>
                      </a:r>
                      <a:r>
                        <a:rPr b="0" lang="en-PH" sz="1800" spc="-1" strike="noStrike">
                          <a:solidFill>
                            <a:srgbClr val="000000"/>
                          </a:solidFill>
                          <a:latin typeface="Lato"/>
                        </a:rPr>
                        <a:t> Sa tulong ng graph, tsart, at mga </a:t>
                      </a:r>
                      <a:r>
                        <a:rPr b="0" i="1" lang="en-PH" sz="1800" spc="-1" strike="noStrike">
                          <a:solidFill>
                            <a:srgbClr val="000000"/>
                          </a:solidFill>
                          <a:latin typeface="Lato"/>
                        </a:rPr>
                        <a:t>equation</a:t>
                      </a:r>
                      <a:r>
                        <a:rPr b="0" lang="en-PH" sz="1800" spc="-1" strike="noStrike">
                          <a:solidFill>
                            <a:srgbClr val="000000"/>
                          </a:solidFill>
                          <a:latin typeface="Lato"/>
                        </a:rPr>
                        <a:t> ay madaling mauunawaan ang mga ekonomikong kaganapan tulad ng pagtaas ng presyo, paglaki ng produksiyon, at tamang pagbabayad ng kita at iba pa.</a:t>
                      </a:r>
                      <a:endParaRPr b="0" lang="en-PH" sz="18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r>
            </a:tbl>
          </a:graphicData>
        </a:graphic>
      </p:graphicFrame>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8" name="Rectangle 15"/>
          <p:cNvSpPr/>
          <p:nvPr/>
        </p:nvSpPr>
        <p:spPr>
          <a:xfrm>
            <a:off x="-113040" y="552240"/>
            <a:ext cx="3889440" cy="651960"/>
          </a:xfrm>
          <a:prstGeom prst="rect">
            <a:avLst/>
          </a:prstGeom>
          <a:gradFill rotWithShape="0">
            <a:gsLst>
              <a:gs pos="0">
                <a:srgbClr val="e8a202"/>
              </a:gs>
              <a:gs pos="100000">
                <a:srgbClr val="ffe994"/>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99" name="Rectangle 192"/>
          <p:cNvSpPr/>
          <p:nvPr/>
        </p:nvSpPr>
        <p:spPr>
          <a:xfrm>
            <a:off x="540000" y="552240"/>
            <a:ext cx="2868120" cy="651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Arial;Arial"/>
              </a:rPr>
              <a:t>Pagsasanay</a:t>
            </a:r>
            <a:endParaRPr b="0" lang="en-PH" sz="3600" spc="-1" strike="noStrike">
              <a:solidFill>
                <a:srgbClr val="000000"/>
              </a:solidFill>
              <a:latin typeface="Arial"/>
            </a:endParaRPr>
          </a:p>
        </p:txBody>
      </p:sp>
      <p:sp>
        <p:nvSpPr>
          <p:cNvPr id="200" name="Rectangle 194"/>
          <p:cNvSpPr/>
          <p:nvPr/>
        </p:nvSpPr>
        <p:spPr>
          <a:xfrm>
            <a:off x="720000" y="1496160"/>
            <a:ext cx="10969560" cy="692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PH" sz="1800" spc="-1" strike="noStrike">
              <a:solidFill>
                <a:srgbClr val="000000"/>
              </a:solidFill>
              <a:latin typeface="Arial"/>
              <a:ea typeface="DejaVu Sans"/>
            </a:endParaRPr>
          </a:p>
        </p:txBody>
      </p:sp>
      <p:sp>
        <p:nvSpPr>
          <p:cNvPr id="201" name=""/>
          <p:cNvSpPr/>
          <p:nvPr/>
        </p:nvSpPr>
        <p:spPr>
          <a:xfrm>
            <a:off x="902520" y="1690200"/>
            <a:ext cx="9919080" cy="1315440"/>
          </a:xfrm>
          <a:prstGeom prst="rect">
            <a:avLst/>
          </a:prstGeom>
          <a:noFill/>
          <a:ln w="0">
            <a:noFill/>
          </a:ln>
        </p:spPr>
        <p:style>
          <a:lnRef idx="0"/>
          <a:fillRef idx="0"/>
          <a:effectRef idx="0"/>
          <a:fontRef idx="minor"/>
        </p:style>
        <p:txBody>
          <a:bodyPr lIns="90000" rIns="90000" tIns="45000" bIns="45000" anchor="t">
            <a:noAutofit/>
          </a:bodyPr>
          <a:p>
            <a:pPr>
              <a:lnSpc>
                <a:spcPct val="100000"/>
              </a:lnSpc>
              <a:spcBef>
                <a:spcPts val="850"/>
              </a:spcBef>
              <a:spcAft>
                <a:spcPts val="850"/>
              </a:spcAft>
            </a:pPr>
            <a:r>
              <a:rPr b="0" lang="en-PH" sz="1800" spc="-1" strike="noStrike">
                <a:solidFill>
                  <a:srgbClr val="000000"/>
                </a:solidFill>
                <a:latin typeface="Lato"/>
              </a:rPr>
              <a:t>1. Ano ang pangunahing pokus ng pag-aaral ng ekonomiks?</a:t>
            </a:r>
            <a:endParaRPr b="0" lang="en-PH" sz="1800" spc="-1" strike="noStrike">
              <a:solidFill>
                <a:srgbClr val="000000"/>
              </a:solidFill>
              <a:latin typeface="Arial"/>
            </a:endParaRPr>
          </a:p>
          <a:p>
            <a:pPr>
              <a:lnSpc>
                <a:spcPct val="100000"/>
              </a:lnSpc>
              <a:spcBef>
                <a:spcPts val="850"/>
              </a:spcBef>
              <a:spcAft>
                <a:spcPts val="850"/>
              </a:spcAft>
            </a:pPr>
            <a:r>
              <a:rPr b="0" lang="en-PH" sz="1800" spc="-1" strike="noStrike">
                <a:solidFill>
                  <a:srgbClr val="000000"/>
                </a:solidFill>
                <a:latin typeface="Lato"/>
              </a:rPr>
              <a:t>2. Bakit sinasabing ang ekonomiks ay isang sangay ng agham panlipunan?</a:t>
            </a:r>
            <a:endParaRPr b="0" lang="en-PH"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4" name="Rectangle 6"/>
          <p:cNvSpPr/>
          <p:nvPr/>
        </p:nvSpPr>
        <p:spPr>
          <a:xfrm>
            <a:off x="-113040" y="532080"/>
            <a:ext cx="9548280" cy="72612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35" name="Rectangle 7"/>
          <p:cNvSpPr/>
          <p:nvPr/>
        </p:nvSpPr>
        <p:spPr>
          <a:xfrm>
            <a:off x="426960" y="532080"/>
            <a:ext cx="9551520" cy="6300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Paglaganap ng Kaisipan ng Ekonomiks</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36" name=""/>
          <p:cNvSpPr/>
          <p:nvPr/>
        </p:nvSpPr>
        <p:spPr>
          <a:xfrm>
            <a:off x="790920" y="1591200"/>
            <a:ext cx="10331280" cy="131544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000000"/>
              </a:buClr>
              <a:buSzPct val="45000"/>
              <a:buFont typeface="Symbol"/>
              <a:buChar char=""/>
            </a:pPr>
            <a:r>
              <a:rPr b="0" lang="en-PH" sz="1800" spc="-1" strike="noStrike">
                <a:solidFill>
                  <a:srgbClr val="000000"/>
                </a:solidFill>
                <a:latin typeface="Lato"/>
              </a:rPr>
              <a:t>Ang salitang </a:t>
            </a:r>
            <a:r>
              <a:rPr b="1" lang="en-PH" sz="1800" spc="-1" strike="noStrike">
                <a:solidFill>
                  <a:srgbClr val="000000"/>
                </a:solidFill>
                <a:latin typeface="Lato"/>
              </a:rPr>
              <a:t>ekonomiks</a:t>
            </a:r>
            <a:r>
              <a:rPr b="0" lang="en-PH" sz="1800" spc="-1" strike="noStrike">
                <a:solidFill>
                  <a:srgbClr val="000000"/>
                </a:solidFill>
                <a:latin typeface="Lato"/>
              </a:rPr>
              <a:t> ay nagmula sa salitang Griyego na </a:t>
            </a:r>
            <a:r>
              <a:rPr b="1" lang="en-PH" sz="1800" spc="-1" strike="noStrike">
                <a:solidFill>
                  <a:srgbClr val="000000"/>
                </a:solidFill>
                <a:latin typeface="Lato"/>
              </a:rPr>
              <a:t>oikonomia</a:t>
            </a:r>
            <a:r>
              <a:rPr b="0" lang="en-PH" sz="1800" spc="-1" strike="noStrike">
                <a:solidFill>
                  <a:srgbClr val="000000"/>
                </a:solidFill>
                <a:latin typeface="Lato"/>
              </a:rPr>
              <a:t> na ang ibig sabihin ay </a:t>
            </a:r>
            <a:r>
              <a:rPr b="1" lang="en-PH" sz="1800" spc="-1" strike="noStrike">
                <a:solidFill>
                  <a:srgbClr val="000000"/>
                </a:solidFill>
                <a:latin typeface="Lato"/>
              </a:rPr>
              <a:t>“pamamahala ng sambahayan” </a:t>
            </a:r>
            <a:r>
              <a:rPr b="1" i="1" lang="en-PH" sz="1800" spc="-1" strike="noStrike">
                <a:solidFill>
                  <a:srgbClr val="000000"/>
                </a:solidFill>
                <a:latin typeface="Lato"/>
              </a:rPr>
              <a:t>(household management)</a:t>
            </a:r>
            <a:r>
              <a:rPr b="0" lang="en-PH" sz="1800" spc="-1" strike="noStrike">
                <a:solidFill>
                  <a:srgbClr val="000000"/>
                </a:solidFill>
                <a:latin typeface="Lato"/>
              </a:rPr>
              <a:t>. Ang ekonomiks ay unang nakilala bilang </a:t>
            </a:r>
            <a:r>
              <a:rPr b="0" i="1" lang="en-PH" sz="1800" spc="-1" strike="noStrike">
                <a:solidFill>
                  <a:srgbClr val="000000"/>
                </a:solidFill>
                <a:latin typeface="Lato"/>
              </a:rPr>
              <a:t>political economy</a:t>
            </a:r>
            <a:r>
              <a:rPr b="0" lang="en-PH" sz="1800" spc="-1" strike="noStrike">
                <a:solidFill>
                  <a:srgbClr val="000000"/>
                </a:solidFill>
                <a:latin typeface="Lato"/>
              </a:rPr>
              <a:t> na sentral na paksa ng mga </a:t>
            </a:r>
            <a:r>
              <a:rPr b="0" i="1" lang="en-PH" sz="1800" spc="-1" strike="noStrike">
                <a:solidFill>
                  <a:srgbClr val="000000"/>
                </a:solidFill>
                <a:latin typeface="Lato"/>
              </a:rPr>
              <a:t>philosopher</a:t>
            </a:r>
            <a:r>
              <a:rPr b="0" lang="en-PH" sz="1800" spc="-1" strike="noStrike">
                <a:solidFill>
                  <a:srgbClr val="000000"/>
                </a:solidFill>
                <a:latin typeface="Lato"/>
              </a:rPr>
              <a:t> o pilosopo. Iba’t ibang kaisipan ang lumitaw mula sa mga pilosopo na nag-uugnay sa politika at ekonomiks.</a:t>
            </a:r>
            <a:endParaRPr b="0" lang="en-PH"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2" name="Rectangle 1"/>
          <p:cNvSpPr/>
          <p:nvPr/>
        </p:nvSpPr>
        <p:spPr>
          <a:xfrm>
            <a:off x="-113040" y="552240"/>
            <a:ext cx="5691240" cy="651960"/>
          </a:xfrm>
          <a:prstGeom prst="rect">
            <a:avLst/>
          </a:prstGeom>
          <a:gradFill rotWithShape="0">
            <a:gsLst>
              <a:gs pos="0">
                <a:srgbClr val="e8a202"/>
              </a:gs>
              <a:gs pos="100000">
                <a:srgbClr val="ffe994"/>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203" name="Rectangle 2"/>
          <p:cNvSpPr/>
          <p:nvPr/>
        </p:nvSpPr>
        <p:spPr>
          <a:xfrm>
            <a:off x="426960" y="527760"/>
            <a:ext cx="4940640" cy="6764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PH" sz="1800" spc="-1" strike="noStrike">
              <a:solidFill>
                <a:srgbClr val="000000"/>
              </a:solidFill>
              <a:latin typeface="Arial"/>
              <a:ea typeface="DejaVu Sans"/>
            </a:endParaRPr>
          </a:p>
        </p:txBody>
      </p:sp>
      <p:sp>
        <p:nvSpPr>
          <p:cNvPr id="204" name="Rectangle 3"/>
          <p:cNvSpPr/>
          <p:nvPr/>
        </p:nvSpPr>
        <p:spPr>
          <a:xfrm>
            <a:off x="540000" y="231480"/>
            <a:ext cx="10131480" cy="11970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PH" sz="1800" spc="-1" strike="noStrike">
              <a:solidFill>
                <a:srgbClr val="000000"/>
              </a:solidFill>
              <a:latin typeface="Arial"/>
            </a:endParaRPr>
          </a:p>
          <a:p>
            <a:pPr>
              <a:lnSpc>
                <a:spcPct val="100000"/>
              </a:lnSpc>
            </a:pPr>
            <a:r>
              <a:rPr b="1" lang="en-PH" sz="3600" spc="-1" strike="noStrike">
                <a:solidFill>
                  <a:srgbClr val="ffffff"/>
                </a:solidFill>
                <a:latin typeface="Montserrat Medium"/>
                <a:ea typeface="Arial;Arial"/>
              </a:rPr>
              <a:t>Susi sa Pagwawasto</a:t>
            </a:r>
            <a:endParaRPr b="0" lang="en-PH" sz="3600" spc="-1" strike="noStrike">
              <a:solidFill>
                <a:srgbClr val="000000"/>
              </a:solidFill>
              <a:latin typeface="Arial"/>
            </a:endParaRPr>
          </a:p>
        </p:txBody>
      </p:sp>
      <p:sp>
        <p:nvSpPr>
          <p:cNvPr id="205" name=""/>
          <p:cNvSpPr/>
          <p:nvPr/>
        </p:nvSpPr>
        <p:spPr>
          <a:xfrm>
            <a:off x="827280" y="1536480"/>
            <a:ext cx="10213920" cy="221616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spcBef>
                <a:spcPts val="1134"/>
              </a:spcBef>
              <a:spcAft>
                <a:spcPts val="1134"/>
              </a:spcAft>
            </a:pPr>
            <a:r>
              <a:rPr b="0" lang="en-PH" sz="1800" spc="-1" strike="noStrike">
                <a:solidFill>
                  <a:srgbClr val="000000"/>
                </a:solidFill>
                <a:latin typeface="Lato"/>
              </a:rPr>
              <a:t>1. Ang ekonomiks ay ang pag-aaral kung paanong ang isang indibidwal o lipunan ay nagpapasiya upang magamit ang limitado nitong pinagkukunang yaman na dulot ng kalikasan o ng naunang henerasyon upang tumugon sa walang katapusan nitong pangangailangan at kagustuhan.</a:t>
            </a:r>
            <a:endParaRPr b="0" lang="en-PH" sz="1800" spc="-1" strike="noStrike">
              <a:solidFill>
                <a:srgbClr val="000000"/>
              </a:solidFill>
              <a:latin typeface="Arial"/>
            </a:endParaRPr>
          </a:p>
          <a:p>
            <a:pPr algn="just">
              <a:lnSpc>
                <a:spcPct val="100000"/>
              </a:lnSpc>
              <a:spcBef>
                <a:spcPts val="1134"/>
              </a:spcBef>
              <a:spcAft>
                <a:spcPts val="1134"/>
              </a:spcAft>
            </a:pPr>
            <a:r>
              <a:rPr b="0" lang="en-PH" sz="1800" spc="-1" strike="noStrike">
                <a:solidFill>
                  <a:srgbClr val="000000"/>
                </a:solidFill>
                <a:latin typeface="Lato"/>
              </a:rPr>
              <a:t>2. Ang ekonomiks ay agham panlipunan dahil masusing sinusuri nito ang kalagayan ng tao at lipunan. Dahil tao at lipunan ang sentro ng pag-aaral sa ekonomiks, may kaugnayan ito sa ibang larang ng pagaaral sa agham panlipunan.</a:t>
            </a:r>
            <a:endParaRPr b="0" lang="en-PH"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7" name="Rectangle 4"/>
          <p:cNvSpPr/>
          <p:nvPr/>
        </p:nvSpPr>
        <p:spPr>
          <a:xfrm>
            <a:off x="-113040" y="532080"/>
            <a:ext cx="7575480" cy="116892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38" name="Rectangle 5"/>
          <p:cNvSpPr/>
          <p:nvPr/>
        </p:nvSpPr>
        <p:spPr>
          <a:xfrm>
            <a:off x="426960" y="532080"/>
            <a:ext cx="6820920" cy="6300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200" spc="-1" strike="noStrike">
                <a:solidFill>
                  <a:srgbClr val="ffffff"/>
                </a:solidFill>
                <a:latin typeface="Montserrat Medium"/>
                <a:ea typeface="DejaVu Sans"/>
              </a:rPr>
              <a:t>Mga Pilosopong Nagpalaganap ng Kaisipan ng Ekonomiks</a:t>
            </a:r>
            <a:endParaRPr b="0" lang="en-PH" sz="32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graphicFrame>
        <p:nvGraphicFramePr>
          <p:cNvPr id="139" name=""/>
          <p:cNvGraphicFramePr/>
          <p:nvPr/>
        </p:nvGraphicFramePr>
        <p:xfrm>
          <a:off x="857880" y="1872720"/>
          <a:ext cx="10664640" cy="4070160"/>
        </p:xfrm>
        <a:graphic>
          <a:graphicData uri="http://schemas.openxmlformats.org/drawingml/2006/table">
            <a:tbl>
              <a:tblPr/>
              <a:tblGrid>
                <a:gridCol w="2124720"/>
                <a:gridCol w="8540280"/>
              </a:tblGrid>
              <a:tr h="500400">
                <a:tc>
                  <a:txBody>
                    <a:bodyPr lIns="90000" rIns="90000" anchor="ctr">
                      <a:noAutofit/>
                    </a:bodyPr>
                    <a:p>
                      <a:pPr algn="ctr">
                        <a:lnSpc>
                          <a:spcPct val="100000"/>
                        </a:lnSpc>
                      </a:pPr>
                      <a:r>
                        <a:rPr b="1" lang="en-PH" sz="1800" spc="-1" strike="noStrike">
                          <a:solidFill>
                            <a:srgbClr val="000000"/>
                          </a:solidFill>
                          <a:latin typeface="Lato"/>
                        </a:rPr>
                        <a:t>Mga Pilosopo</a:t>
                      </a:r>
                      <a:endParaRPr b="0" lang="en-PH" sz="18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ctr">
                      <a:noAutofit/>
                    </a:bodyPr>
                    <a:p>
                      <a:pPr algn="ctr">
                        <a:lnSpc>
                          <a:spcPct val="100000"/>
                        </a:lnSpc>
                      </a:pPr>
                      <a:r>
                        <a:rPr b="1" lang="en-PH" sz="1800" spc="-1" strike="noStrike">
                          <a:solidFill>
                            <a:srgbClr val="000000"/>
                          </a:solidFill>
                          <a:latin typeface="Lato"/>
                        </a:rPr>
                        <a:t>Kaisipang Itinaguyod</a:t>
                      </a:r>
                      <a:endParaRPr b="0" lang="en-PH" sz="18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r>
              <a:tr h="698040">
                <a:tc>
                  <a:txBody>
                    <a:bodyPr lIns="90000" rIns="90000" anchor="ctr">
                      <a:noAutofit/>
                    </a:bodyPr>
                    <a:p>
                      <a:pPr>
                        <a:lnSpc>
                          <a:spcPct val="100000"/>
                        </a:lnSpc>
                      </a:pPr>
                      <a:r>
                        <a:rPr b="0" lang="en-PH" sz="1800" spc="-1" strike="noStrike">
                          <a:solidFill>
                            <a:srgbClr val="000000"/>
                          </a:solidFill>
                          <a:latin typeface="Lato"/>
                        </a:rPr>
                        <a:t>Xenophon</a:t>
                      </a:r>
                      <a:endParaRPr b="0" lang="en-PH" sz="18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ctr">
                      <a:noAutofit/>
                    </a:bodyPr>
                    <a:p>
                      <a:pPr marL="216000" indent="-216000">
                        <a:lnSpc>
                          <a:spcPct val="100000"/>
                        </a:lnSpc>
                        <a:buClr>
                          <a:srgbClr val="000000"/>
                        </a:buClr>
                        <a:buSzPct val="45000"/>
                        <a:buFont typeface="Wingdings" charset="2"/>
                        <a:buChar char=""/>
                      </a:pPr>
                      <a:r>
                        <a:rPr b="0" lang="en-PH" sz="1800" spc="-1" strike="noStrike">
                          <a:solidFill>
                            <a:srgbClr val="000000"/>
                          </a:solidFill>
                          <a:latin typeface="Lato"/>
                        </a:rPr>
                        <a:t>Mabuting pamamahala at pamumuno</a:t>
                      </a:r>
                      <a:endParaRPr b="0" lang="en-PH" sz="1800" spc="-1" strike="noStrike">
                        <a:solidFill>
                          <a:srgbClr val="000000"/>
                        </a:solidFill>
                        <a:latin typeface="Arial"/>
                      </a:endParaRPr>
                    </a:p>
                    <a:p>
                      <a:pPr marL="216000" indent="-216000">
                        <a:lnSpc>
                          <a:spcPct val="100000"/>
                        </a:lnSpc>
                        <a:buClr>
                          <a:srgbClr val="000000"/>
                        </a:buClr>
                        <a:buSzPct val="45000"/>
                        <a:buFont typeface="Wingdings" charset="2"/>
                        <a:buChar char=""/>
                      </a:pPr>
                      <a:r>
                        <a:rPr b="0" i="1" lang="en-PH" sz="1800" spc="-1" strike="noStrike">
                          <a:solidFill>
                            <a:srgbClr val="000000"/>
                          </a:solidFill>
                          <a:latin typeface="Lato"/>
                          <a:ea typeface="AppleSystemUIFont"/>
                        </a:rPr>
                        <a:t>Oeconomicus</a:t>
                      </a:r>
                      <a:endParaRPr b="0" lang="en-PH" sz="18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r>
              <a:tr h="698040">
                <a:tc>
                  <a:txBody>
                    <a:bodyPr lIns="90000" rIns="90000" anchor="ctr">
                      <a:noAutofit/>
                    </a:bodyPr>
                    <a:p>
                      <a:pPr>
                        <a:lnSpc>
                          <a:spcPct val="100000"/>
                        </a:lnSpc>
                      </a:pPr>
                      <a:r>
                        <a:rPr b="0" lang="en-PH" sz="1800" spc="-1" strike="noStrike">
                          <a:solidFill>
                            <a:srgbClr val="000000"/>
                          </a:solidFill>
                          <a:latin typeface="Lato"/>
                        </a:rPr>
                        <a:t>Plato</a:t>
                      </a:r>
                      <a:endParaRPr b="0" lang="en-PH" sz="18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ctr">
                      <a:noAutofit/>
                    </a:bodyPr>
                    <a:p>
                      <a:pPr marL="216000" indent="-216000">
                        <a:lnSpc>
                          <a:spcPct val="100000"/>
                        </a:lnSpc>
                        <a:buClr>
                          <a:srgbClr val="000000"/>
                        </a:buClr>
                        <a:buSzPct val="45000"/>
                        <a:buFont typeface="Wingdings" charset="2"/>
                        <a:buChar char=""/>
                      </a:pPr>
                      <a:r>
                        <a:rPr b="0" lang="en-PH" sz="1800" spc="-1" strike="noStrike">
                          <a:solidFill>
                            <a:srgbClr val="000000"/>
                          </a:solidFill>
                          <a:latin typeface="Lato"/>
                        </a:rPr>
                        <a:t>Espesyalisasyon at </a:t>
                      </a:r>
                      <a:r>
                        <a:rPr b="0" i="1" lang="en-PH" sz="1800" spc="-1" strike="noStrike">
                          <a:solidFill>
                            <a:srgbClr val="000000"/>
                          </a:solidFill>
                          <a:latin typeface="Lato"/>
                        </a:rPr>
                        <a:t>division of labor</a:t>
                      </a:r>
                      <a:endParaRPr b="0" lang="en-PH" sz="1800" spc="-1" strike="noStrike">
                        <a:solidFill>
                          <a:srgbClr val="000000"/>
                        </a:solidFill>
                        <a:latin typeface="Arial"/>
                      </a:endParaRPr>
                    </a:p>
                    <a:p>
                      <a:pPr marL="216000" indent="-216000">
                        <a:lnSpc>
                          <a:spcPct val="100000"/>
                        </a:lnSpc>
                        <a:buClr>
                          <a:srgbClr val="000000"/>
                        </a:buClr>
                        <a:buSzPct val="45000"/>
                        <a:buFont typeface="Wingdings" charset="2"/>
                        <a:buChar char=""/>
                      </a:pPr>
                      <a:r>
                        <a:rPr b="0" i="1" lang="en-PH" sz="1800" spc="-1" strike="noStrike">
                          <a:solidFill>
                            <a:srgbClr val="000000"/>
                          </a:solidFill>
                          <a:latin typeface="Lato"/>
                        </a:rPr>
                        <a:t>The Republic</a:t>
                      </a:r>
                      <a:endParaRPr b="0" lang="en-PH" sz="18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r>
              <a:tr h="698040">
                <a:tc>
                  <a:txBody>
                    <a:bodyPr lIns="90000" rIns="90000" anchor="ctr">
                      <a:noAutofit/>
                    </a:bodyPr>
                    <a:p>
                      <a:pPr>
                        <a:lnSpc>
                          <a:spcPct val="100000"/>
                        </a:lnSpc>
                      </a:pPr>
                      <a:r>
                        <a:rPr b="0" lang="en-PH" sz="1800" spc="-1" strike="noStrike">
                          <a:solidFill>
                            <a:srgbClr val="000000"/>
                          </a:solidFill>
                          <a:latin typeface="Lato"/>
                        </a:rPr>
                        <a:t>Aristotle</a:t>
                      </a:r>
                      <a:endParaRPr b="0" lang="en-PH" sz="18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ctr">
                      <a:noAutofit/>
                    </a:bodyPr>
                    <a:p>
                      <a:pPr marL="216000" indent="-216000">
                        <a:lnSpc>
                          <a:spcPct val="100000"/>
                        </a:lnSpc>
                        <a:buClr>
                          <a:srgbClr val="000000"/>
                        </a:buClr>
                        <a:buSzPct val="45000"/>
                        <a:buFont typeface="Wingdings" charset="2"/>
                        <a:buChar char=""/>
                      </a:pPr>
                      <a:r>
                        <a:rPr b="0" lang="en-PH" sz="1800" spc="-1" strike="noStrike">
                          <a:solidFill>
                            <a:srgbClr val="000000"/>
                          </a:solidFill>
                          <a:latin typeface="Lato"/>
                        </a:rPr>
                        <a:t>Pribadong pagmamay-ari</a:t>
                      </a:r>
                      <a:endParaRPr b="0" lang="en-PH" sz="1800" spc="-1" strike="noStrike">
                        <a:solidFill>
                          <a:srgbClr val="000000"/>
                        </a:solidFill>
                        <a:latin typeface="Arial"/>
                      </a:endParaRPr>
                    </a:p>
                    <a:p>
                      <a:pPr marL="216000" indent="-216000">
                        <a:lnSpc>
                          <a:spcPct val="100000"/>
                        </a:lnSpc>
                        <a:buClr>
                          <a:srgbClr val="000000"/>
                        </a:buClr>
                        <a:buSzPct val="45000"/>
                        <a:buFont typeface="Wingdings" charset="2"/>
                        <a:buChar char=""/>
                      </a:pPr>
                      <a:r>
                        <a:rPr b="0" i="1" lang="en-PH" sz="1800" spc="-1" strike="noStrike">
                          <a:solidFill>
                            <a:srgbClr val="000000"/>
                          </a:solidFill>
                          <a:latin typeface="Lato"/>
                        </a:rPr>
                        <a:t>Topics and Rhetoric</a:t>
                      </a:r>
                      <a:endParaRPr b="0" lang="en-PH" sz="18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r>
              <a:tr h="464760">
                <a:tc>
                  <a:txBody>
                    <a:bodyPr lIns="90000" rIns="90000" anchor="ctr">
                      <a:noAutofit/>
                    </a:bodyPr>
                    <a:p>
                      <a:pPr>
                        <a:lnSpc>
                          <a:spcPct val="100000"/>
                        </a:lnSpc>
                      </a:pPr>
                      <a:r>
                        <a:rPr b="0" i="1" lang="en-PH" sz="1800" spc="-1" strike="noStrike">
                          <a:solidFill>
                            <a:srgbClr val="000000"/>
                          </a:solidFill>
                          <a:latin typeface="Lato"/>
                        </a:rPr>
                        <a:t>Mercantilists</a:t>
                      </a:r>
                      <a:endParaRPr b="0" lang="en-PH" sz="18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ctr">
                      <a:noAutofit/>
                    </a:bodyPr>
                    <a:p>
                      <a:pPr marL="216000" indent="-216000">
                        <a:lnSpc>
                          <a:spcPct val="100000"/>
                        </a:lnSpc>
                        <a:buClr>
                          <a:srgbClr val="000000"/>
                        </a:buClr>
                        <a:buSzPct val="45000"/>
                        <a:buFont typeface="Wingdings" charset="2"/>
                        <a:buChar char=""/>
                      </a:pPr>
                      <a:r>
                        <a:rPr b="0" lang="en-PH" sz="1800" spc="-1" strike="noStrike">
                          <a:solidFill>
                            <a:srgbClr val="000000"/>
                          </a:solidFill>
                          <a:latin typeface="Lato"/>
                        </a:rPr>
                        <a:t>Paglikom ng mga likas na yaman tulad ng lupa, ginto, at pilak</a:t>
                      </a:r>
                      <a:endParaRPr b="0" lang="en-PH" sz="18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r>
              <a:tr h="698400">
                <a:tc>
                  <a:txBody>
                    <a:bodyPr lIns="90000" rIns="90000" anchor="ctr">
                      <a:noAutofit/>
                    </a:bodyPr>
                    <a:p>
                      <a:pPr>
                        <a:lnSpc>
                          <a:spcPct val="100000"/>
                        </a:lnSpc>
                      </a:pPr>
                      <a:r>
                        <a:rPr b="0" lang="en-PH" sz="1800" spc="-1" strike="noStrike">
                          <a:solidFill>
                            <a:srgbClr val="000000"/>
                          </a:solidFill>
                          <a:latin typeface="Lato"/>
                        </a:rPr>
                        <a:t>Francois Quesnay at </a:t>
                      </a:r>
                      <a:r>
                        <a:rPr b="0" i="1" lang="en-PH" sz="1800" spc="-1" strike="noStrike">
                          <a:solidFill>
                            <a:srgbClr val="000000"/>
                          </a:solidFill>
                          <a:latin typeface="Lato"/>
                        </a:rPr>
                        <a:t>Physiocrats</a:t>
                      </a:r>
                      <a:endParaRPr b="0" lang="en-PH" sz="18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ctr">
                      <a:noAutofit/>
                    </a:bodyPr>
                    <a:p>
                      <a:pPr marL="216000" indent="-216000">
                        <a:lnSpc>
                          <a:spcPct val="100000"/>
                        </a:lnSpc>
                        <a:buClr>
                          <a:srgbClr val="000000"/>
                        </a:buClr>
                        <a:buSzPct val="45000"/>
                        <a:buFont typeface="Wingdings" charset="2"/>
                        <a:buChar char=""/>
                      </a:pPr>
                      <a:r>
                        <a:rPr b="0" lang="en-PH" sz="1800" spc="-1" strike="noStrike">
                          <a:solidFill>
                            <a:srgbClr val="000000"/>
                          </a:solidFill>
                          <a:latin typeface="Lato"/>
                        </a:rPr>
                        <a:t>Pagbibigay-halaga sa kalikasan at paggamit nang wasto sa mga likas na yaman</a:t>
                      </a:r>
                      <a:endParaRPr b="0" lang="en-PH" sz="1800" spc="-1" strike="noStrike">
                        <a:solidFill>
                          <a:srgbClr val="000000"/>
                        </a:solidFill>
                        <a:latin typeface="Arial"/>
                      </a:endParaRPr>
                    </a:p>
                    <a:p>
                      <a:pPr marL="216000" indent="-216000">
                        <a:lnSpc>
                          <a:spcPct val="100000"/>
                        </a:lnSpc>
                        <a:buClr>
                          <a:srgbClr val="000000"/>
                        </a:buClr>
                        <a:buSzPct val="45000"/>
                        <a:buFont typeface="Wingdings" charset="2"/>
                        <a:buChar char=""/>
                      </a:pPr>
                      <a:r>
                        <a:rPr b="0" i="1" lang="en-PH" sz="1800" spc="-1" strike="noStrike">
                          <a:solidFill>
                            <a:srgbClr val="000000"/>
                          </a:solidFill>
                          <a:latin typeface="Lato"/>
                        </a:rPr>
                        <a:t>Tableau Economique</a:t>
                      </a:r>
                      <a:r>
                        <a:rPr b="0" lang="en-PH" sz="1800" spc="-1" strike="noStrike">
                          <a:solidFill>
                            <a:srgbClr val="000000"/>
                          </a:solidFill>
                          <a:latin typeface="Lato"/>
                        </a:rPr>
                        <a:t> – nagpapakita ng paikot na daloy ng produkto at serbisyo sa ekonomiya</a:t>
                      </a:r>
                      <a:endParaRPr b="0" lang="en-PH" sz="18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r>
            </a:tbl>
          </a:graphicData>
        </a:graphic>
      </p:graphicFrame>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0" name="Rectangle 8"/>
          <p:cNvSpPr/>
          <p:nvPr/>
        </p:nvSpPr>
        <p:spPr>
          <a:xfrm>
            <a:off x="-113040" y="532080"/>
            <a:ext cx="7575480" cy="116892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41" name="Rectangle 9"/>
          <p:cNvSpPr/>
          <p:nvPr/>
        </p:nvSpPr>
        <p:spPr>
          <a:xfrm>
            <a:off x="426960" y="532080"/>
            <a:ext cx="6820920" cy="6300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200" spc="-1" strike="noStrike">
                <a:solidFill>
                  <a:srgbClr val="ffffff"/>
                </a:solidFill>
                <a:latin typeface="Montserrat Medium"/>
                <a:ea typeface="DejaVu Sans"/>
              </a:rPr>
              <a:t>Mga Ekonomistang nagbigay ng kaisipan sa larang ng Ekonomiks</a:t>
            </a:r>
            <a:endParaRPr b="0" lang="en-PH" sz="32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graphicFrame>
        <p:nvGraphicFramePr>
          <p:cNvPr id="142" name=""/>
          <p:cNvGraphicFramePr/>
          <p:nvPr/>
        </p:nvGraphicFramePr>
        <p:xfrm>
          <a:off x="857880" y="1872720"/>
          <a:ext cx="10664640" cy="3917160"/>
        </p:xfrm>
        <a:graphic>
          <a:graphicData uri="http://schemas.openxmlformats.org/drawingml/2006/table">
            <a:tbl>
              <a:tblPr/>
              <a:tblGrid>
                <a:gridCol w="2644920"/>
                <a:gridCol w="8020080"/>
              </a:tblGrid>
              <a:tr h="3917160">
                <a:tc>
                  <a:txBody>
                    <a:bodyPr lIns="90000" rIns="90000" anchor="ctr">
                      <a:noAutofit/>
                    </a:bodyPr>
                    <a:p>
                      <a:pPr algn="ctr">
                        <a:lnSpc>
                          <a:spcPct val="100000"/>
                        </a:lnSpc>
                      </a:pPr>
                      <a:r>
                        <a:rPr b="1" lang="en-PH" sz="1800" spc="-1" strike="noStrike">
                          <a:solidFill>
                            <a:srgbClr val="000000"/>
                          </a:solidFill>
                          <a:latin typeface="Lato"/>
                        </a:rPr>
                        <a:t>Adam Smith</a:t>
                      </a:r>
                      <a:endParaRPr b="0" lang="en-PH" sz="1800" spc="-1" strike="noStrike">
                        <a:solidFill>
                          <a:srgbClr val="000000"/>
                        </a:solidFill>
                        <a:latin typeface="Arial"/>
                      </a:endParaRPr>
                    </a:p>
                    <a:p>
                      <a:pPr algn="ctr">
                        <a:lnSpc>
                          <a:spcPct val="100000"/>
                        </a:lnSpc>
                      </a:pPr>
                      <a:endParaRPr b="0" lang="en-PH" sz="1800" spc="-1" strike="noStrike">
                        <a:solidFill>
                          <a:srgbClr val="000000"/>
                        </a:solidFill>
                        <a:latin typeface="Arial"/>
                      </a:endParaRPr>
                    </a:p>
                    <a:p>
                      <a:pPr algn="ctr">
                        <a:lnSpc>
                          <a:spcPct val="100000"/>
                        </a:lnSpc>
                      </a:pPr>
                      <a:endParaRPr b="0" lang="en-PH" sz="1800" spc="-1" strike="noStrike">
                        <a:solidFill>
                          <a:srgbClr val="000000"/>
                        </a:solidFill>
                        <a:latin typeface="Arial"/>
                      </a:endParaRPr>
                    </a:p>
                    <a:p>
                      <a:pPr algn="ctr">
                        <a:lnSpc>
                          <a:spcPct val="100000"/>
                        </a:lnSpc>
                      </a:pPr>
                      <a:endParaRPr b="0" lang="en-PH" sz="1800" spc="-1" strike="noStrike">
                        <a:solidFill>
                          <a:srgbClr val="000000"/>
                        </a:solidFill>
                        <a:latin typeface="Arial"/>
                      </a:endParaRPr>
                    </a:p>
                    <a:p>
                      <a:pPr algn="ctr">
                        <a:lnSpc>
                          <a:spcPct val="100000"/>
                        </a:lnSpc>
                      </a:pPr>
                      <a:endParaRPr b="0" lang="en-PH" sz="1800" spc="-1" strike="noStrike">
                        <a:solidFill>
                          <a:srgbClr val="000000"/>
                        </a:solidFill>
                        <a:latin typeface="Arial"/>
                      </a:endParaRPr>
                    </a:p>
                    <a:p>
                      <a:pPr algn="ctr">
                        <a:lnSpc>
                          <a:spcPct val="100000"/>
                        </a:lnSpc>
                      </a:pPr>
                      <a:endParaRPr b="0" lang="en-PH" sz="1800" spc="-1" strike="noStrike">
                        <a:solidFill>
                          <a:srgbClr val="000000"/>
                        </a:solidFill>
                        <a:latin typeface="Arial"/>
                      </a:endParaRPr>
                    </a:p>
                    <a:p>
                      <a:pPr algn="ctr">
                        <a:lnSpc>
                          <a:spcPct val="100000"/>
                        </a:lnSpc>
                      </a:pPr>
                      <a:endParaRPr b="0" lang="en-PH" sz="1800" spc="-1" strike="noStrike">
                        <a:solidFill>
                          <a:srgbClr val="000000"/>
                        </a:solidFill>
                        <a:latin typeface="Arial"/>
                      </a:endParaRPr>
                    </a:p>
                    <a:p>
                      <a:pPr algn="ctr">
                        <a:lnSpc>
                          <a:spcPct val="100000"/>
                        </a:lnSpc>
                      </a:pPr>
                      <a:endParaRPr b="0" lang="en-PH" sz="1800" spc="-1" strike="noStrike">
                        <a:solidFill>
                          <a:srgbClr val="000000"/>
                        </a:solidFill>
                        <a:latin typeface="Arial"/>
                      </a:endParaRPr>
                    </a:p>
                    <a:p>
                      <a:pPr algn="ctr">
                        <a:lnSpc>
                          <a:spcPct val="100000"/>
                        </a:lnSpc>
                      </a:pPr>
                      <a:endParaRPr b="0" lang="en-PH" sz="1800" spc="-1" strike="noStrike">
                        <a:solidFill>
                          <a:srgbClr val="000000"/>
                        </a:solidFill>
                        <a:latin typeface="Arial"/>
                      </a:endParaRPr>
                    </a:p>
                    <a:p>
                      <a:pPr algn="ctr">
                        <a:lnSpc>
                          <a:spcPct val="100000"/>
                        </a:lnSpc>
                      </a:pPr>
                      <a:endParaRPr b="0" lang="en-PH" sz="1800" spc="-1" strike="noStrike">
                        <a:solidFill>
                          <a:srgbClr val="000000"/>
                        </a:solidFill>
                        <a:latin typeface="Arial"/>
                      </a:endParaRPr>
                    </a:p>
                    <a:p>
                      <a:pPr algn="ctr">
                        <a:lnSpc>
                          <a:spcPct val="100000"/>
                        </a:lnSpc>
                      </a:pPr>
                      <a:endParaRPr b="0" lang="en-PH" sz="1800" spc="-1" strike="noStrike">
                        <a:solidFill>
                          <a:srgbClr val="000000"/>
                        </a:solidFill>
                        <a:latin typeface="Arial"/>
                      </a:endParaRPr>
                    </a:p>
                    <a:p>
                      <a:pPr algn="ctr">
                        <a:lnSpc>
                          <a:spcPct val="100000"/>
                        </a:lnSpc>
                      </a:pPr>
                      <a:endParaRPr b="0" lang="en-PH" sz="1800" spc="-1" strike="noStrike">
                        <a:solidFill>
                          <a:srgbClr val="000000"/>
                        </a:solidFill>
                        <a:latin typeface="Arial"/>
                      </a:endParaRPr>
                    </a:p>
                    <a:p>
                      <a:pPr algn="ctr">
                        <a:lnSpc>
                          <a:spcPct val="100000"/>
                        </a:lnSpc>
                      </a:pPr>
                      <a:endParaRPr b="0" lang="en-PH" sz="1800" spc="-1" strike="noStrike">
                        <a:solidFill>
                          <a:srgbClr val="000000"/>
                        </a:solidFill>
                        <a:latin typeface="Arial"/>
                      </a:endParaRPr>
                    </a:p>
                    <a:p>
                      <a:pPr algn="ctr">
                        <a:lnSpc>
                          <a:spcPct val="100000"/>
                        </a:lnSpc>
                      </a:pPr>
                      <a:endParaRPr b="0" lang="en-PH" sz="18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ctr">
                      <a:noAutofit/>
                    </a:bodyPr>
                    <a:p>
                      <a:pPr marL="216000" indent="-216000" algn="just">
                        <a:lnSpc>
                          <a:spcPct val="100000"/>
                        </a:lnSpc>
                        <a:spcBef>
                          <a:spcPts val="567"/>
                        </a:spcBef>
                        <a:spcAft>
                          <a:spcPts val="567"/>
                        </a:spcAft>
                        <a:buClr>
                          <a:srgbClr val="000000"/>
                        </a:buClr>
                        <a:buSzPct val="45000"/>
                        <a:buFont typeface="Wingdings" charset="2"/>
                        <a:buChar char=""/>
                      </a:pPr>
                      <a:r>
                        <a:rPr b="0" lang="en-PH" sz="1800" spc="-1" strike="noStrike">
                          <a:solidFill>
                            <a:srgbClr val="000000"/>
                          </a:solidFill>
                          <a:latin typeface="Lato"/>
                        </a:rPr>
                        <a:t>Tinaguriang </a:t>
                      </a:r>
                      <a:r>
                        <a:rPr b="1" lang="en-PH" sz="1800" spc="-1" strike="noStrike">
                          <a:solidFill>
                            <a:srgbClr val="000000"/>
                          </a:solidFill>
                          <a:latin typeface="Lato"/>
                        </a:rPr>
                        <a:t>“Ama ng Makabagong Ekonomiks.”</a:t>
                      </a:r>
                      <a:endParaRPr b="0" lang="en-PH" sz="1800" spc="-1" strike="noStrike">
                        <a:solidFill>
                          <a:srgbClr val="000000"/>
                        </a:solidFill>
                        <a:latin typeface="Arial"/>
                      </a:endParaRPr>
                    </a:p>
                    <a:p>
                      <a:pPr marL="216000" indent="-216000" algn="just">
                        <a:lnSpc>
                          <a:spcPct val="100000"/>
                        </a:lnSpc>
                        <a:spcBef>
                          <a:spcPts val="567"/>
                        </a:spcBef>
                        <a:spcAft>
                          <a:spcPts val="567"/>
                        </a:spcAft>
                        <a:buClr>
                          <a:srgbClr val="000000"/>
                        </a:buClr>
                        <a:buSzPct val="45000"/>
                        <a:buFont typeface="Wingdings" charset="2"/>
                        <a:buChar char=""/>
                      </a:pPr>
                      <a:r>
                        <a:rPr b="0" lang="en-PH" sz="1800" spc="-1" strike="noStrike">
                          <a:solidFill>
                            <a:srgbClr val="000000"/>
                          </a:solidFill>
                          <a:latin typeface="Lato"/>
                        </a:rPr>
                        <a:t>Ang kaniyang doktrinang </a:t>
                      </a:r>
                      <a:r>
                        <a:rPr b="1" i="1" lang="en-PH" sz="1800" spc="-1" strike="noStrike">
                          <a:solidFill>
                            <a:srgbClr val="000000"/>
                          </a:solidFill>
                          <a:latin typeface="Lato"/>
                        </a:rPr>
                        <a:t>Laissez-Faire</a:t>
                      </a:r>
                      <a:r>
                        <a:rPr b="0" lang="en-PH" sz="1800" spc="-1" strike="noStrike">
                          <a:solidFill>
                            <a:srgbClr val="000000"/>
                          </a:solidFill>
                          <a:latin typeface="Lato"/>
                        </a:rPr>
                        <a:t> o </a:t>
                      </a:r>
                      <a:r>
                        <a:rPr b="1" i="1" lang="en-PH" sz="1800" spc="-1" strike="noStrike">
                          <a:solidFill>
                            <a:srgbClr val="000000"/>
                          </a:solidFill>
                          <a:latin typeface="Lato"/>
                        </a:rPr>
                        <a:t>Let Alone Policy</a:t>
                      </a:r>
                      <a:r>
                        <a:rPr b="0" lang="en-PH" sz="1800" spc="-1" strike="noStrike">
                          <a:solidFill>
                            <a:srgbClr val="000000"/>
                          </a:solidFill>
                          <a:latin typeface="Lato"/>
                        </a:rPr>
                        <a:t> ang nagpaliwanag na hindi dapat makialam ang pamahalaan sa pagpapatakbo ng ekonomiya ng pribadong sektor; sa halip, kailangang pagtuonan ng pansin ang pagpapanatili ng kapayapaan ng bansa.</a:t>
                      </a:r>
                      <a:endParaRPr b="0" lang="en-PH" sz="1800" spc="-1" strike="noStrike">
                        <a:solidFill>
                          <a:srgbClr val="000000"/>
                        </a:solidFill>
                        <a:latin typeface="Arial"/>
                      </a:endParaRPr>
                    </a:p>
                    <a:p>
                      <a:pPr marL="216000" indent="-216000" algn="just">
                        <a:lnSpc>
                          <a:spcPct val="100000"/>
                        </a:lnSpc>
                        <a:spcBef>
                          <a:spcPts val="567"/>
                        </a:spcBef>
                        <a:spcAft>
                          <a:spcPts val="567"/>
                        </a:spcAft>
                        <a:buClr>
                          <a:srgbClr val="000000"/>
                        </a:buClr>
                        <a:buSzPct val="45000"/>
                        <a:buFont typeface="Wingdings" charset="2"/>
                        <a:buChar char=""/>
                      </a:pPr>
                      <a:r>
                        <a:rPr b="0" lang="en-PH" sz="1800" spc="-1" strike="noStrike">
                          <a:solidFill>
                            <a:srgbClr val="000000"/>
                          </a:solidFill>
                          <a:latin typeface="Lato"/>
                        </a:rPr>
                        <a:t>Ang kaniyang espesyalisasyon ay paghahati ng mga gawain sa produksiyon ayon sa kapasidad at kakayahan sa paggawa.</a:t>
                      </a:r>
                      <a:endParaRPr b="0" lang="en-PH" sz="1800" spc="-1" strike="noStrike">
                        <a:solidFill>
                          <a:srgbClr val="000000"/>
                        </a:solidFill>
                        <a:latin typeface="Arial"/>
                      </a:endParaRPr>
                    </a:p>
                    <a:p>
                      <a:pPr marL="216000" indent="-216000" algn="just">
                        <a:lnSpc>
                          <a:spcPct val="100000"/>
                        </a:lnSpc>
                        <a:spcBef>
                          <a:spcPts val="567"/>
                        </a:spcBef>
                        <a:spcAft>
                          <a:spcPts val="567"/>
                        </a:spcAft>
                        <a:buClr>
                          <a:srgbClr val="000000"/>
                        </a:buClr>
                        <a:buSzPct val="45000"/>
                        <a:buFont typeface="Wingdings" charset="2"/>
                        <a:buChar char=""/>
                      </a:pPr>
                      <a:r>
                        <a:rPr b="0" lang="en-PH" sz="1800" spc="-1" strike="noStrike">
                          <a:solidFill>
                            <a:srgbClr val="000000"/>
                          </a:solidFill>
                          <a:latin typeface="Lato"/>
                        </a:rPr>
                        <a:t>Siya ang may-akda ng aklat na </a:t>
                      </a:r>
                      <a:r>
                        <a:rPr b="1" i="1" lang="en-PH" sz="1800" spc="-1" strike="noStrike">
                          <a:solidFill>
                            <a:srgbClr val="000000"/>
                          </a:solidFill>
                          <a:latin typeface="Lato"/>
                        </a:rPr>
                        <a:t>An Inquiry into the Nature and Causes of the Wealth of Nations.</a:t>
                      </a:r>
                      <a:endParaRPr b="0" lang="en-PH" sz="18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r>
            </a:tbl>
          </a:graphicData>
        </a:graphic>
      </p:graphicFrame>
      <p:pic>
        <p:nvPicPr>
          <p:cNvPr id="143" name="" descr=""/>
          <p:cNvPicPr/>
          <p:nvPr/>
        </p:nvPicPr>
        <p:blipFill>
          <a:blip r:embed="rId1"/>
          <a:stretch/>
        </p:blipFill>
        <p:spPr>
          <a:xfrm>
            <a:off x="1043640" y="2494440"/>
            <a:ext cx="2315880" cy="2994840"/>
          </a:xfrm>
          <a:prstGeom prst="rect">
            <a:avLst/>
          </a:prstGeom>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4" name="Rectangle 10"/>
          <p:cNvSpPr/>
          <p:nvPr/>
        </p:nvSpPr>
        <p:spPr>
          <a:xfrm>
            <a:off x="-113040" y="532080"/>
            <a:ext cx="7575480" cy="116892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45" name="Rectangle 11"/>
          <p:cNvSpPr/>
          <p:nvPr/>
        </p:nvSpPr>
        <p:spPr>
          <a:xfrm>
            <a:off x="426960" y="532080"/>
            <a:ext cx="6820920" cy="6300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200" spc="-1" strike="noStrike">
                <a:solidFill>
                  <a:srgbClr val="ffffff"/>
                </a:solidFill>
                <a:latin typeface="Montserrat Medium"/>
                <a:ea typeface="DejaVu Sans"/>
              </a:rPr>
              <a:t>Mga Ekonomistang nagbigay ng kaisipan sa larang ng Ekonomiks</a:t>
            </a:r>
            <a:endParaRPr b="0" lang="en-PH" sz="32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graphicFrame>
        <p:nvGraphicFramePr>
          <p:cNvPr id="146" name=""/>
          <p:cNvGraphicFramePr/>
          <p:nvPr/>
        </p:nvGraphicFramePr>
        <p:xfrm>
          <a:off x="857880" y="1872720"/>
          <a:ext cx="10664640" cy="3677400"/>
        </p:xfrm>
        <a:graphic>
          <a:graphicData uri="http://schemas.openxmlformats.org/drawingml/2006/table">
            <a:tbl>
              <a:tblPr/>
              <a:tblGrid>
                <a:gridCol w="2644920"/>
                <a:gridCol w="8020080"/>
              </a:tblGrid>
              <a:tr h="3677400">
                <a:tc>
                  <a:txBody>
                    <a:bodyPr lIns="90000" rIns="90000" anchor="ctr">
                      <a:noAutofit/>
                    </a:bodyPr>
                    <a:p>
                      <a:pPr algn="ctr">
                        <a:lnSpc>
                          <a:spcPct val="100000"/>
                        </a:lnSpc>
                      </a:pPr>
                      <a:r>
                        <a:rPr b="1" lang="en-PH" sz="1800" spc="-1" strike="noStrike">
                          <a:solidFill>
                            <a:srgbClr val="000000"/>
                          </a:solidFill>
                          <a:latin typeface="Lato"/>
                        </a:rPr>
                        <a:t>David Ricardo</a:t>
                      </a:r>
                      <a:endParaRPr b="0" lang="en-PH" sz="1800" spc="-1" strike="noStrike">
                        <a:solidFill>
                          <a:srgbClr val="000000"/>
                        </a:solidFill>
                        <a:latin typeface="Arial"/>
                      </a:endParaRPr>
                    </a:p>
                    <a:p>
                      <a:pPr algn="ctr">
                        <a:lnSpc>
                          <a:spcPct val="100000"/>
                        </a:lnSpc>
                      </a:pPr>
                      <a:endParaRPr b="0" lang="en-PH" sz="1800" spc="-1" strike="noStrike">
                        <a:solidFill>
                          <a:srgbClr val="000000"/>
                        </a:solidFill>
                        <a:latin typeface="Arial"/>
                      </a:endParaRPr>
                    </a:p>
                    <a:p>
                      <a:pPr algn="ctr">
                        <a:lnSpc>
                          <a:spcPct val="100000"/>
                        </a:lnSpc>
                      </a:pPr>
                      <a:endParaRPr b="0" lang="en-PH" sz="1800" spc="-1" strike="noStrike">
                        <a:solidFill>
                          <a:srgbClr val="000000"/>
                        </a:solidFill>
                        <a:latin typeface="Arial"/>
                      </a:endParaRPr>
                    </a:p>
                    <a:p>
                      <a:pPr algn="ctr">
                        <a:lnSpc>
                          <a:spcPct val="100000"/>
                        </a:lnSpc>
                      </a:pPr>
                      <a:endParaRPr b="0" lang="en-PH" sz="1800" spc="-1" strike="noStrike">
                        <a:solidFill>
                          <a:srgbClr val="000000"/>
                        </a:solidFill>
                        <a:latin typeface="Arial"/>
                      </a:endParaRPr>
                    </a:p>
                    <a:p>
                      <a:pPr algn="ctr">
                        <a:lnSpc>
                          <a:spcPct val="100000"/>
                        </a:lnSpc>
                      </a:pPr>
                      <a:endParaRPr b="0" lang="en-PH" sz="1800" spc="-1" strike="noStrike">
                        <a:solidFill>
                          <a:srgbClr val="000000"/>
                        </a:solidFill>
                        <a:latin typeface="Arial"/>
                      </a:endParaRPr>
                    </a:p>
                    <a:p>
                      <a:pPr algn="ctr">
                        <a:lnSpc>
                          <a:spcPct val="100000"/>
                        </a:lnSpc>
                      </a:pPr>
                      <a:endParaRPr b="0" lang="en-PH" sz="1800" spc="-1" strike="noStrike">
                        <a:solidFill>
                          <a:srgbClr val="000000"/>
                        </a:solidFill>
                        <a:latin typeface="Arial"/>
                      </a:endParaRPr>
                    </a:p>
                    <a:p>
                      <a:pPr algn="ctr">
                        <a:lnSpc>
                          <a:spcPct val="100000"/>
                        </a:lnSpc>
                      </a:pPr>
                      <a:endParaRPr b="0" lang="en-PH" sz="1800" spc="-1" strike="noStrike">
                        <a:solidFill>
                          <a:srgbClr val="000000"/>
                        </a:solidFill>
                        <a:latin typeface="Arial"/>
                      </a:endParaRPr>
                    </a:p>
                    <a:p>
                      <a:pPr algn="ctr">
                        <a:lnSpc>
                          <a:spcPct val="100000"/>
                        </a:lnSpc>
                      </a:pPr>
                      <a:endParaRPr b="0" lang="en-PH" sz="1800" spc="-1" strike="noStrike">
                        <a:solidFill>
                          <a:srgbClr val="000000"/>
                        </a:solidFill>
                        <a:latin typeface="Arial"/>
                      </a:endParaRPr>
                    </a:p>
                    <a:p>
                      <a:pPr algn="ctr">
                        <a:lnSpc>
                          <a:spcPct val="100000"/>
                        </a:lnSpc>
                      </a:pPr>
                      <a:endParaRPr b="0" lang="en-PH" sz="1800" spc="-1" strike="noStrike">
                        <a:solidFill>
                          <a:srgbClr val="000000"/>
                        </a:solidFill>
                        <a:latin typeface="Arial"/>
                      </a:endParaRPr>
                    </a:p>
                    <a:p>
                      <a:pPr algn="ctr">
                        <a:lnSpc>
                          <a:spcPct val="100000"/>
                        </a:lnSpc>
                      </a:pPr>
                      <a:endParaRPr b="0" lang="en-PH" sz="1800" spc="-1" strike="noStrike">
                        <a:solidFill>
                          <a:srgbClr val="000000"/>
                        </a:solidFill>
                        <a:latin typeface="Arial"/>
                      </a:endParaRPr>
                    </a:p>
                    <a:p>
                      <a:pPr algn="ctr">
                        <a:lnSpc>
                          <a:spcPct val="100000"/>
                        </a:lnSpc>
                      </a:pPr>
                      <a:endParaRPr b="0" lang="en-PH" sz="1800" spc="-1" strike="noStrike">
                        <a:solidFill>
                          <a:srgbClr val="000000"/>
                        </a:solidFill>
                        <a:latin typeface="Arial"/>
                      </a:endParaRPr>
                    </a:p>
                    <a:p>
                      <a:pPr algn="ctr">
                        <a:lnSpc>
                          <a:spcPct val="100000"/>
                        </a:lnSpc>
                      </a:pPr>
                      <a:endParaRPr b="0" lang="en-PH" sz="1800" spc="-1" strike="noStrike">
                        <a:solidFill>
                          <a:srgbClr val="000000"/>
                        </a:solidFill>
                        <a:latin typeface="Arial"/>
                      </a:endParaRPr>
                    </a:p>
                    <a:p>
                      <a:pPr algn="ctr">
                        <a:lnSpc>
                          <a:spcPct val="100000"/>
                        </a:lnSpc>
                      </a:pPr>
                      <a:endParaRPr b="0" lang="en-PH" sz="18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ctr">
                      <a:noAutofit/>
                    </a:bodyPr>
                    <a:p>
                      <a:pPr>
                        <a:lnSpc>
                          <a:spcPct val="100000"/>
                        </a:lnSpc>
                      </a:pPr>
                      <a:r>
                        <a:rPr b="1" lang="en-PH" sz="1800" spc="-1" strike="noStrike">
                          <a:solidFill>
                            <a:srgbClr val="000000"/>
                          </a:solidFill>
                          <a:latin typeface="Lato"/>
                        </a:rPr>
                        <a:t>Isinulong niya ang sumusunod na batas:</a:t>
                      </a:r>
                      <a:endParaRPr b="0" lang="en-PH" sz="1800" spc="-1" strike="noStrike">
                        <a:solidFill>
                          <a:srgbClr val="000000"/>
                        </a:solidFill>
                        <a:latin typeface="Arial"/>
                      </a:endParaRPr>
                    </a:p>
                    <a:p>
                      <a:pPr>
                        <a:lnSpc>
                          <a:spcPct val="100000"/>
                        </a:lnSpc>
                      </a:pPr>
                      <a:endParaRPr b="0" lang="en-PH" sz="1800" spc="-1" strike="noStrike">
                        <a:solidFill>
                          <a:srgbClr val="000000"/>
                        </a:solidFill>
                        <a:latin typeface="Arial"/>
                      </a:endParaRPr>
                    </a:p>
                    <a:p>
                      <a:pPr marL="216000" indent="-216000">
                        <a:lnSpc>
                          <a:spcPct val="100000"/>
                        </a:lnSpc>
                        <a:spcBef>
                          <a:spcPts val="850"/>
                        </a:spcBef>
                        <a:spcAft>
                          <a:spcPts val="850"/>
                        </a:spcAft>
                        <a:buClr>
                          <a:srgbClr val="000000"/>
                        </a:buClr>
                        <a:buSzPct val="45000"/>
                        <a:buFont typeface="Wingdings" charset="2"/>
                        <a:buChar char=""/>
                      </a:pPr>
                      <a:r>
                        <a:rPr b="1" lang="en-PH" sz="1800" spc="-1" strike="noStrike">
                          <a:solidFill>
                            <a:srgbClr val="000000"/>
                          </a:solidFill>
                          <a:latin typeface="Lato"/>
                        </a:rPr>
                        <a:t>Law of Diminishing Marginal Returns </a:t>
                      </a:r>
                      <a:r>
                        <a:rPr b="0" lang="en-PH" sz="1800" spc="-1" strike="noStrike">
                          <a:solidFill>
                            <a:srgbClr val="000000"/>
                          </a:solidFill>
                          <a:latin typeface="Lato"/>
                        </a:rPr>
                        <a:t>– Isinasaad nito na ang patuloy na paggamit ng tao sa mga likas na yaman ay nagiging dahilan ng pagliit ng pakinabang na nakukuha mula sa mga ito.</a:t>
                      </a:r>
                      <a:endParaRPr b="0" lang="en-PH" sz="1800" spc="-1" strike="noStrike">
                        <a:solidFill>
                          <a:srgbClr val="000000"/>
                        </a:solidFill>
                        <a:latin typeface="Arial"/>
                      </a:endParaRPr>
                    </a:p>
                    <a:p>
                      <a:pPr marL="216000" indent="-216000">
                        <a:lnSpc>
                          <a:spcPct val="100000"/>
                        </a:lnSpc>
                        <a:spcBef>
                          <a:spcPts val="850"/>
                        </a:spcBef>
                        <a:spcAft>
                          <a:spcPts val="850"/>
                        </a:spcAft>
                        <a:buClr>
                          <a:srgbClr val="000000"/>
                        </a:buClr>
                        <a:buSzPct val="45000"/>
                        <a:buFont typeface="Wingdings" charset="2"/>
                        <a:buChar char=""/>
                      </a:pPr>
                      <a:r>
                        <a:rPr b="1" lang="en-PH" sz="1800" spc="-1" strike="noStrike">
                          <a:solidFill>
                            <a:srgbClr val="000000"/>
                          </a:solidFill>
                          <a:latin typeface="Lato"/>
                        </a:rPr>
                        <a:t>Law of Comparative Advantage </a:t>
                      </a:r>
                      <a:r>
                        <a:rPr b="0" lang="en-PH" sz="1800" spc="-1" strike="noStrike">
                          <a:solidFill>
                            <a:srgbClr val="000000"/>
                          </a:solidFill>
                          <a:latin typeface="Lato"/>
                        </a:rPr>
                        <a:t>– Isa itong prinsipyong nagsasaad na mas nakalalamang ang mga bansa na nakagagawa ng mga produkto sa mas mababang halaga (production cost) kompara sa ibang bansa.</a:t>
                      </a:r>
                      <a:endParaRPr b="0" lang="en-PH" sz="18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r>
            </a:tbl>
          </a:graphicData>
        </a:graphic>
      </p:graphicFrame>
      <p:pic>
        <p:nvPicPr>
          <p:cNvPr id="147" name="" descr=""/>
          <p:cNvPicPr/>
          <p:nvPr/>
        </p:nvPicPr>
        <p:blipFill>
          <a:blip r:embed="rId1"/>
          <a:stretch/>
        </p:blipFill>
        <p:spPr>
          <a:xfrm>
            <a:off x="1043640" y="2494800"/>
            <a:ext cx="2315880" cy="2952000"/>
          </a:xfrm>
          <a:prstGeom prst="rect">
            <a:avLst/>
          </a:prstGeom>
          <a:ln w="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8" name="Rectangle 12"/>
          <p:cNvSpPr/>
          <p:nvPr/>
        </p:nvSpPr>
        <p:spPr>
          <a:xfrm>
            <a:off x="-113040" y="532080"/>
            <a:ext cx="7575480" cy="116892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49" name="Rectangle 13"/>
          <p:cNvSpPr/>
          <p:nvPr/>
        </p:nvSpPr>
        <p:spPr>
          <a:xfrm>
            <a:off x="426960" y="532080"/>
            <a:ext cx="6820920" cy="6300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200" spc="-1" strike="noStrike">
                <a:solidFill>
                  <a:srgbClr val="ffffff"/>
                </a:solidFill>
                <a:latin typeface="Montserrat Medium"/>
                <a:ea typeface="DejaVu Sans"/>
              </a:rPr>
              <a:t>Mga Ekonomistang nagbigay ng kaisipan sa larang ng Ekonomiks</a:t>
            </a:r>
            <a:endParaRPr b="0" lang="en-PH" sz="32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graphicFrame>
        <p:nvGraphicFramePr>
          <p:cNvPr id="150" name=""/>
          <p:cNvGraphicFramePr/>
          <p:nvPr/>
        </p:nvGraphicFramePr>
        <p:xfrm>
          <a:off x="857880" y="1872720"/>
          <a:ext cx="10664640" cy="3677400"/>
        </p:xfrm>
        <a:graphic>
          <a:graphicData uri="http://schemas.openxmlformats.org/drawingml/2006/table">
            <a:tbl>
              <a:tblPr/>
              <a:tblGrid>
                <a:gridCol w="2644920"/>
                <a:gridCol w="8020080"/>
              </a:tblGrid>
              <a:tr h="3677400">
                <a:tc>
                  <a:txBody>
                    <a:bodyPr lIns="90000" rIns="90000" anchor="ctr">
                      <a:noAutofit/>
                    </a:bodyPr>
                    <a:p>
                      <a:pPr algn="ctr">
                        <a:lnSpc>
                          <a:spcPct val="100000"/>
                        </a:lnSpc>
                      </a:pPr>
                      <a:r>
                        <a:rPr b="1" lang="en-PH" sz="1800" spc="-1" strike="noStrike">
                          <a:solidFill>
                            <a:srgbClr val="000000"/>
                          </a:solidFill>
                          <a:latin typeface="Lato"/>
                        </a:rPr>
                        <a:t>Thomas Robert Malthus</a:t>
                      </a:r>
                      <a:endParaRPr b="0" lang="en-PH" sz="1800" spc="-1" strike="noStrike">
                        <a:solidFill>
                          <a:srgbClr val="000000"/>
                        </a:solidFill>
                        <a:latin typeface="Arial"/>
                      </a:endParaRPr>
                    </a:p>
                    <a:p>
                      <a:pPr algn="ctr">
                        <a:lnSpc>
                          <a:spcPct val="100000"/>
                        </a:lnSpc>
                      </a:pPr>
                      <a:endParaRPr b="0" lang="en-PH" sz="1800" spc="-1" strike="noStrike">
                        <a:solidFill>
                          <a:srgbClr val="000000"/>
                        </a:solidFill>
                        <a:latin typeface="Arial"/>
                      </a:endParaRPr>
                    </a:p>
                    <a:p>
                      <a:pPr algn="ctr">
                        <a:lnSpc>
                          <a:spcPct val="100000"/>
                        </a:lnSpc>
                      </a:pPr>
                      <a:endParaRPr b="0" lang="en-PH" sz="1800" spc="-1" strike="noStrike">
                        <a:solidFill>
                          <a:srgbClr val="000000"/>
                        </a:solidFill>
                        <a:latin typeface="Arial"/>
                      </a:endParaRPr>
                    </a:p>
                    <a:p>
                      <a:pPr algn="ctr">
                        <a:lnSpc>
                          <a:spcPct val="100000"/>
                        </a:lnSpc>
                      </a:pPr>
                      <a:endParaRPr b="0" lang="en-PH" sz="1800" spc="-1" strike="noStrike">
                        <a:solidFill>
                          <a:srgbClr val="000000"/>
                        </a:solidFill>
                        <a:latin typeface="Arial"/>
                      </a:endParaRPr>
                    </a:p>
                    <a:p>
                      <a:pPr algn="ctr">
                        <a:lnSpc>
                          <a:spcPct val="100000"/>
                        </a:lnSpc>
                      </a:pPr>
                      <a:endParaRPr b="0" lang="en-PH" sz="1800" spc="-1" strike="noStrike">
                        <a:solidFill>
                          <a:srgbClr val="000000"/>
                        </a:solidFill>
                        <a:latin typeface="Arial"/>
                      </a:endParaRPr>
                    </a:p>
                    <a:p>
                      <a:pPr algn="ctr">
                        <a:lnSpc>
                          <a:spcPct val="100000"/>
                        </a:lnSpc>
                      </a:pPr>
                      <a:endParaRPr b="0" lang="en-PH" sz="1800" spc="-1" strike="noStrike">
                        <a:solidFill>
                          <a:srgbClr val="000000"/>
                        </a:solidFill>
                        <a:latin typeface="Arial"/>
                      </a:endParaRPr>
                    </a:p>
                    <a:p>
                      <a:pPr algn="ctr">
                        <a:lnSpc>
                          <a:spcPct val="100000"/>
                        </a:lnSpc>
                      </a:pPr>
                      <a:endParaRPr b="0" lang="en-PH" sz="1800" spc="-1" strike="noStrike">
                        <a:solidFill>
                          <a:srgbClr val="000000"/>
                        </a:solidFill>
                        <a:latin typeface="Arial"/>
                      </a:endParaRPr>
                    </a:p>
                    <a:p>
                      <a:pPr algn="ctr">
                        <a:lnSpc>
                          <a:spcPct val="100000"/>
                        </a:lnSpc>
                      </a:pPr>
                      <a:endParaRPr b="0" lang="en-PH" sz="1800" spc="-1" strike="noStrike">
                        <a:solidFill>
                          <a:srgbClr val="000000"/>
                        </a:solidFill>
                        <a:latin typeface="Arial"/>
                      </a:endParaRPr>
                    </a:p>
                    <a:p>
                      <a:pPr algn="ctr">
                        <a:lnSpc>
                          <a:spcPct val="100000"/>
                        </a:lnSpc>
                      </a:pPr>
                      <a:endParaRPr b="0" lang="en-PH" sz="1800" spc="-1" strike="noStrike">
                        <a:solidFill>
                          <a:srgbClr val="000000"/>
                        </a:solidFill>
                        <a:latin typeface="Arial"/>
                      </a:endParaRPr>
                    </a:p>
                    <a:p>
                      <a:pPr algn="ctr">
                        <a:lnSpc>
                          <a:spcPct val="100000"/>
                        </a:lnSpc>
                      </a:pPr>
                      <a:endParaRPr b="0" lang="en-PH" sz="1800" spc="-1" strike="noStrike">
                        <a:solidFill>
                          <a:srgbClr val="000000"/>
                        </a:solidFill>
                        <a:latin typeface="Arial"/>
                      </a:endParaRPr>
                    </a:p>
                    <a:p>
                      <a:pPr algn="ctr">
                        <a:lnSpc>
                          <a:spcPct val="100000"/>
                        </a:lnSpc>
                      </a:pPr>
                      <a:endParaRPr b="0" lang="en-PH" sz="1800" spc="-1" strike="noStrike">
                        <a:solidFill>
                          <a:srgbClr val="000000"/>
                        </a:solidFill>
                        <a:latin typeface="Arial"/>
                      </a:endParaRPr>
                    </a:p>
                    <a:p>
                      <a:pPr algn="ctr">
                        <a:lnSpc>
                          <a:spcPct val="100000"/>
                        </a:lnSpc>
                      </a:pPr>
                      <a:endParaRPr b="0" lang="en-PH" sz="1800" spc="-1" strike="noStrike">
                        <a:solidFill>
                          <a:srgbClr val="000000"/>
                        </a:solidFill>
                        <a:latin typeface="Arial"/>
                      </a:endParaRPr>
                    </a:p>
                    <a:p>
                      <a:pPr algn="ctr">
                        <a:lnSpc>
                          <a:spcPct val="100000"/>
                        </a:lnSpc>
                      </a:pPr>
                      <a:endParaRPr b="0" lang="en-PH" sz="18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ctr">
                      <a:noAutofit/>
                    </a:bodyPr>
                    <a:p>
                      <a:pPr marL="216000" indent="-216000">
                        <a:lnSpc>
                          <a:spcPct val="100000"/>
                        </a:lnSpc>
                        <a:spcBef>
                          <a:spcPts val="850"/>
                        </a:spcBef>
                        <a:spcAft>
                          <a:spcPts val="850"/>
                        </a:spcAft>
                        <a:buClr>
                          <a:srgbClr val="000000"/>
                        </a:buClr>
                        <a:buSzPct val="45000"/>
                        <a:buFont typeface="Wingdings" charset="2"/>
                        <a:buChar char=""/>
                      </a:pPr>
                      <a:r>
                        <a:rPr b="0" lang="en-PH" sz="1800" spc="-1" strike="noStrike">
                          <a:solidFill>
                            <a:srgbClr val="000000"/>
                          </a:solidFill>
                          <a:latin typeface="Lato"/>
                        </a:rPr>
                        <a:t>Binigyang-diin niya ang mga epekto ng mabilis na paglaki ng populasyon.</a:t>
                      </a:r>
                      <a:endParaRPr b="0" lang="en-PH" sz="1800" spc="-1" strike="noStrike">
                        <a:solidFill>
                          <a:srgbClr val="000000"/>
                        </a:solidFill>
                        <a:latin typeface="Arial"/>
                      </a:endParaRPr>
                    </a:p>
                    <a:p>
                      <a:pPr marL="216000" indent="-216000">
                        <a:lnSpc>
                          <a:spcPct val="100000"/>
                        </a:lnSpc>
                        <a:spcBef>
                          <a:spcPts val="850"/>
                        </a:spcBef>
                        <a:spcAft>
                          <a:spcPts val="850"/>
                        </a:spcAft>
                        <a:buClr>
                          <a:srgbClr val="000000"/>
                        </a:buClr>
                        <a:buSzPct val="45000"/>
                        <a:buFont typeface="Wingdings" charset="2"/>
                        <a:buChar char=""/>
                      </a:pPr>
                      <a:r>
                        <a:rPr b="0" lang="en-PH" sz="1800" spc="-1" strike="noStrike">
                          <a:solidFill>
                            <a:srgbClr val="000000"/>
                          </a:solidFill>
                          <a:latin typeface="Lato"/>
                        </a:rPr>
                        <a:t>Sa kaniya nagmula ang </a:t>
                      </a:r>
                      <a:r>
                        <a:rPr b="1" lang="en-PH" sz="1800" spc="-1" strike="noStrike">
                          <a:solidFill>
                            <a:srgbClr val="000000"/>
                          </a:solidFill>
                          <a:latin typeface="Lato"/>
                        </a:rPr>
                        <a:t>Malthusian theory.</a:t>
                      </a:r>
                      <a:r>
                        <a:rPr b="0" lang="en-PH" sz="1800" spc="-1" strike="noStrike">
                          <a:solidFill>
                            <a:srgbClr val="000000"/>
                          </a:solidFill>
                          <a:latin typeface="Lato"/>
                        </a:rPr>
                        <a:t> Isinasaad ng batas na ito na ang populasyon ay mas mabilis lumaki kaysa sa supply ng pagkain na nagdudulot ng labis na kagutuman sa bansa.</a:t>
                      </a:r>
                      <a:endParaRPr b="0" lang="en-PH" sz="18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r>
            </a:tbl>
          </a:graphicData>
        </a:graphic>
      </p:graphicFrame>
      <p:pic>
        <p:nvPicPr>
          <p:cNvPr id="151" name="" descr=""/>
          <p:cNvPicPr/>
          <p:nvPr/>
        </p:nvPicPr>
        <p:blipFill>
          <a:blip r:embed="rId1"/>
          <a:stretch/>
        </p:blipFill>
        <p:spPr>
          <a:xfrm>
            <a:off x="1043640" y="2495160"/>
            <a:ext cx="2315880" cy="2999520"/>
          </a:xfrm>
          <a:prstGeom prst="rect">
            <a:avLst/>
          </a:prstGeom>
          <a:ln w="0">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2" name="Rectangle 14"/>
          <p:cNvSpPr/>
          <p:nvPr/>
        </p:nvSpPr>
        <p:spPr>
          <a:xfrm>
            <a:off x="-113040" y="532080"/>
            <a:ext cx="7575480" cy="116892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53" name="Rectangle 16"/>
          <p:cNvSpPr/>
          <p:nvPr/>
        </p:nvSpPr>
        <p:spPr>
          <a:xfrm>
            <a:off x="426960" y="532080"/>
            <a:ext cx="6820920" cy="6300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200" spc="-1" strike="noStrike">
                <a:solidFill>
                  <a:srgbClr val="ffffff"/>
                </a:solidFill>
                <a:latin typeface="Montserrat Medium"/>
                <a:ea typeface="DejaVu Sans"/>
              </a:rPr>
              <a:t>Mga Ekonomistang nagbigay ng kaisipan sa larang ng Ekonomiks</a:t>
            </a:r>
            <a:endParaRPr b="0" lang="en-PH" sz="32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graphicFrame>
        <p:nvGraphicFramePr>
          <p:cNvPr id="154" name=""/>
          <p:cNvGraphicFramePr/>
          <p:nvPr/>
        </p:nvGraphicFramePr>
        <p:xfrm>
          <a:off x="857880" y="1872720"/>
          <a:ext cx="10664640" cy="3677400"/>
        </p:xfrm>
        <a:graphic>
          <a:graphicData uri="http://schemas.openxmlformats.org/drawingml/2006/table">
            <a:tbl>
              <a:tblPr/>
              <a:tblGrid>
                <a:gridCol w="2644920"/>
                <a:gridCol w="8020080"/>
              </a:tblGrid>
              <a:tr h="3677400">
                <a:tc>
                  <a:txBody>
                    <a:bodyPr lIns="90000" rIns="90000" anchor="ctr">
                      <a:noAutofit/>
                    </a:bodyPr>
                    <a:p>
                      <a:pPr algn="ctr">
                        <a:lnSpc>
                          <a:spcPct val="100000"/>
                        </a:lnSpc>
                      </a:pPr>
                      <a:r>
                        <a:rPr b="1" lang="en-PH" sz="1800" spc="-1" strike="noStrike">
                          <a:solidFill>
                            <a:srgbClr val="000000"/>
                          </a:solidFill>
                          <a:latin typeface="Lato"/>
                        </a:rPr>
                        <a:t>John Maynard Keynes</a:t>
                      </a:r>
                      <a:endParaRPr b="0" lang="en-PH" sz="1800" spc="-1" strike="noStrike">
                        <a:solidFill>
                          <a:srgbClr val="000000"/>
                        </a:solidFill>
                        <a:latin typeface="Arial"/>
                      </a:endParaRPr>
                    </a:p>
                    <a:p>
                      <a:pPr algn="ctr">
                        <a:lnSpc>
                          <a:spcPct val="100000"/>
                        </a:lnSpc>
                      </a:pPr>
                      <a:endParaRPr b="0" lang="en-PH" sz="1800" spc="-1" strike="noStrike">
                        <a:solidFill>
                          <a:srgbClr val="000000"/>
                        </a:solidFill>
                        <a:latin typeface="Arial"/>
                      </a:endParaRPr>
                    </a:p>
                    <a:p>
                      <a:pPr algn="ctr">
                        <a:lnSpc>
                          <a:spcPct val="100000"/>
                        </a:lnSpc>
                      </a:pPr>
                      <a:endParaRPr b="0" lang="en-PH" sz="1800" spc="-1" strike="noStrike">
                        <a:solidFill>
                          <a:srgbClr val="000000"/>
                        </a:solidFill>
                        <a:latin typeface="Arial"/>
                      </a:endParaRPr>
                    </a:p>
                    <a:p>
                      <a:pPr algn="ctr">
                        <a:lnSpc>
                          <a:spcPct val="100000"/>
                        </a:lnSpc>
                      </a:pPr>
                      <a:endParaRPr b="0" lang="en-PH" sz="1800" spc="-1" strike="noStrike">
                        <a:solidFill>
                          <a:srgbClr val="000000"/>
                        </a:solidFill>
                        <a:latin typeface="Arial"/>
                      </a:endParaRPr>
                    </a:p>
                    <a:p>
                      <a:pPr algn="ctr">
                        <a:lnSpc>
                          <a:spcPct val="100000"/>
                        </a:lnSpc>
                      </a:pPr>
                      <a:endParaRPr b="0" lang="en-PH" sz="1800" spc="-1" strike="noStrike">
                        <a:solidFill>
                          <a:srgbClr val="000000"/>
                        </a:solidFill>
                        <a:latin typeface="Arial"/>
                      </a:endParaRPr>
                    </a:p>
                    <a:p>
                      <a:pPr algn="ctr">
                        <a:lnSpc>
                          <a:spcPct val="100000"/>
                        </a:lnSpc>
                      </a:pPr>
                      <a:endParaRPr b="0" lang="en-PH" sz="1800" spc="-1" strike="noStrike">
                        <a:solidFill>
                          <a:srgbClr val="000000"/>
                        </a:solidFill>
                        <a:latin typeface="Arial"/>
                      </a:endParaRPr>
                    </a:p>
                    <a:p>
                      <a:pPr algn="ctr">
                        <a:lnSpc>
                          <a:spcPct val="100000"/>
                        </a:lnSpc>
                      </a:pPr>
                      <a:endParaRPr b="0" lang="en-PH" sz="1800" spc="-1" strike="noStrike">
                        <a:solidFill>
                          <a:srgbClr val="000000"/>
                        </a:solidFill>
                        <a:latin typeface="Arial"/>
                      </a:endParaRPr>
                    </a:p>
                    <a:p>
                      <a:pPr algn="ctr">
                        <a:lnSpc>
                          <a:spcPct val="100000"/>
                        </a:lnSpc>
                      </a:pPr>
                      <a:endParaRPr b="0" lang="en-PH" sz="1800" spc="-1" strike="noStrike">
                        <a:solidFill>
                          <a:srgbClr val="000000"/>
                        </a:solidFill>
                        <a:latin typeface="Arial"/>
                      </a:endParaRPr>
                    </a:p>
                    <a:p>
                      <a:pPr algn="ctr">
                        <a:lnSpc>
                          <a:spcPct val="100000"/>
                        </a:lnSpc>
                      </a:pPr>
                      <a:endParaRPr b="0" lang="en-PH" sz="1800" spc="-1" strike="noStrike">
                        <a:solidFill>
                          <a:srgbClr val="000000"/>
                        </a:solidFill>
                        <a:latin typeface="Arial"/>
                      </a:endParaRPr>
                    </a:p>
                    <a:p>
                      <a:pPr algn="ctr">
                        <a:lnSpc>
                          <a:spcPct val="100000"/>
                        </a:lnSpc>
                      </a:pPr>
                      <a:endParaRPr b="0" lang="en-PH" sz="1800" spc="-1" strike="noStrike">
                        <a:solidFill>
                          <a:srgbClr val="000000"/>
                        </a:solidFill>
                        <a:latin typeface="Arial"/>
                      </a:endParaRPr>
                    </a:p>
                    <a:p>
                      <a:pPr algn="ctr">
                        <a:lnSpc>
                          <a:spcPct val="100000"/>
                        </a:lnSpc>
                      </a:pPr>
                      <a:endParaRPr b="0" lang="en-PH" sz="1800" spc="-1" strike="noStrike">
                        <a:solidFill>
                          <a:srgbClr val="000000"/>
                        </a:solidFill>
                        <a:latin typeface="Arial"/>
                      </a:endParaRPr>
                    </a:p>
                    <a:p>
                      <a:pPr algn="ctr">
                        <a:lnSpc>
                          <a:spcPct val="100000"/>
                        </a:lnSpc>
                      </a:pPr>
                      <a:endParaRPr b="0" lang="en-PH" sz="1800" spc="-1" strike="noStrike">
                        <a:solidFill>
                          <a:srgbClr val="000000"/>
                        </a:solidFill>
                        <a:latin typeface="Arial"/>
                      </a:endParaRPr>
                    </a:p>
                    <a:p>
                      <a:pPr algn="ctr">
                        <a:lnSpc>
                          <a:spcPct val="100000"/>
                        </a:lnSpc>
                      </a:pPr>
                      <a:endParaRPr b="0" lang="en-PH" sz="18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ctr">
                      <a:noAutofit/>
                    </a:bodyPr>
                    <a:p>
                      <a:pPr marL="216000" indent="-216000" algn="just">
                        <a:lnSpc>
                          <a:spcPct val="100000"/>
                        </a:lnSpc>
                        <a:spcBef>
                          <a:spcPts val="567"/>
                        </a:spcBef>
                        <a:spcAft>
                          <a:spcPts val="567"/>
                        </a:spcAft>
                        <a:buClr>
                          <a:srgbClr val="000000"/>
                        </a:buClr>
                        <a:buSzPct val="45000"/>
                        <a:buFont typeface="Wingdings" charset="2"/>
                        <a:buChar char=""/>
                      </a:pPr>
                      <a:r>
                        <a:rPr b="0" lang="en-PH" sz="1800" spc="-1" strike="noStrike">
                          <a:solidFill>
                            <a:srgbClr val="000000"/>
                          </a:solidFill>
                          <a:latin typeface="Lato"/>
                        </a:rPr>
                        <a:t>Siya ang tinaguriang </a:t>
                      </a:r>
                      <a:r>
                        <a:rPr b="1" lang="en-PH" sz="1800" spc="-1" strike="noStrike">
                          <a:solidFill>
                            <a:srgbClr val="000000"/>
                          </a:solidFill>
                          <a:latin typeface="Lato"/>
                        </a:rPr>
                        <a:t>“Father of Modern Theory of Employment.”</a:t>
                      </a:r>
                      <a:r>
                        <a:rPr b="0" lang="en-PH" sz="1800" spc="-1" strike="noStrike">
                          <a:solidFill>
                            <a:srgbClr val="000000"/>
                          </a:solidFill>
                          <a:latin typeface="Lato"/>
                        </a:rPr>
                        <a:t> Ipinakilala niya ang </a:t>
                      </a:r>
                      <a:r>
                        <a:rPr b="0" i="1" lang="en-PH" sz="1800" spc="-1" strike="noStrike">
                          <a:solidFill>
                            <a:srgbClr val="000000"/>
                          </a:solidFill>
                          <a:latin typeface="Lato"/>
                        </a:rPr>
                        <a:t>Keynesian economics</a:t>
                      </a:r>
                      <a:r>
                        <a:rPr b="0" lang="en-PH" sz="1800" spc="-1" strike="noStrike">
                          <a:solidFill>
                            <a:srgbClr val="000000"/>
                          </a:solidFill>
                          <a:latin typeface="Lato"/>
                        </a:rPr>
                        <a:t> kung saan binigyangdiin niya na ang pamumuhunan at pagkonsumo ay lilikha ng </a:t>
                      </a:r>
                      <a:r>
                        <a:rPr b="0" i="1" lang="en-PH" sz="1800" spc="-1" strike="noStrike">
                          <a:solidFill>
                            <a:srgbClr val="000000"/>
                          </a:solidFill>
                          <a:latin typeface="Lato"/>
                        </a:rPr>
                        <a:t>employment.</a:t>
                      </a:r>
                      <a:endParaRPr b="0" lang="en-PH" sz="1800" spc="-1" strike="noStrike">
                        <a:solidFill>
                          <a:srgbClr val="000000"/>
                        </a:solidFill>
                        <a:latin typeface="Arial"/>
                      </a:endParaRPr>
                    </a:p>
                    <a:p>
                      <a:pPr marL="216000" indent="-216000" algn="just">
                        <a:lnSpc>
                          <a:spcPct val="100000"/>
                        </a:lnSpc>
                        <a:spcBef>
                          <a:spcPts val="567"/>
                        </a:spcBef>
                        <a:spcAft>
                          <a:spcPts val="567"/>
                        </a:spcAft>
                        <a:buClr>
                          <a:srgbClr val="000000"/>
                        </a:buClr>
                        <a:buSzPct val="45000"/>
                        <a:buFont typeface="Wingdings" charset="2"/>
                        <a:buChar char=""/>
                      </a:pPr>
                      <a:r>
                        <a:rPr b="0" lang="en-PH" sz="1800" spc="-1" strike="noStrike">
                          <a:solidFill>
                            <a:srgbClr val="000000"/>
                          </a:solidFill>
                          <a:latin typeface="Lato"/>
                        </a:rPr>
                        <a:t>Siya ang may-akda ng aklat na </a:t>
                      </a:r>
                      <a:r>
                        <a:rPr b="1" lang="en-PH" sz="1800" spc="-1" strike="noStrike">
                          <a:solidFill>
                            <a:srgbClr val="000000"/>
                          </a:solidFill>
                          <a:latin typeface="Lato"/>
                        </a:rPr>
                        <a:t>General Theory of Employment, Interest, and Money.</a:t>
                      </a:r>
                      <a:endParaRPr b="0" lang="en-PH" sz="18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r>
            </a:tbl>
          </a:graphicData>
        </a:graphic>
      </p:graphicFrame>
      <p:pic>
        <p:nvPicPr>
          <p:cNvPr id="155" name="" descr=""/>
          <p:cNvPicPr/>
          <p:nvPr/>
        </p:nvPicPr>
        <p:blipFill>
          <a:blip r:embed="rId1"/>
          <a:stretch/>
        </p:blipFill>
        <p:spPr>
          <a:xfrm>
            <a:off x="1043640" y="2495520"/>
            <a:ext cx="2315880" cy="2999520"/>
          </a:xfrm>
          <a:prstGeom prst="rect">
            <a:avLst/>
          </a:prstGeom>
          <a:ln w="0">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6" name="Rectangle 17"/>
          <p:cNvSpPr/>
          <p:nvPr/>
        </p:nvSpPr>
        <p:spPr>
          <a:xfrm>
            <a:off x="-113040" y="532080"/>
            <a:ext cx="7575480" cy="116892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57" name="Rectangle 18"/>
          <p:cNvSpPr/>
          <p:nvPr/>
        </p:nvSpPr>
        <p:spPr>
          <a:xfrm>
            <a:off x="426960" y="532080"/>
            <a:ext cx="6820920" cy="6300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200" spc="-1" strike="noStrike">
                <a:solidFill>
                  <a:srgbClr val="ffffff"/>
                </a:solidFill>
                <a:latin typeface="Montserrat Medium"/>
                <a:ea typeface="DejaVu Sans"/>
              </a:rPr>
              <a:t>Mga Ekonomistang nagbigay ng kaisipan sa larang ng Ekonomiks</a:t>
            </a:r>
            <a:endParaRPr b="0" lang="en-PH" sz="32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graphicFrame>
        <p:nvGraphicFramePr>
          <p:cNvPr id="158" name=""/>
          <p:cNvGraphicFramePr/>
          <p:nvPr/>
        </p:nvGraphicFramePr>
        <p:xfrm>
          <a:off x="857880" y="1844280"/>
          <a:ext cx="10664640" cy="4145760"/>
        </p:xfrm>
        <a:graphic>
          <a:graphicData uri="http://schemas.openxmlformats.org/drawingml/2006/table">
            <a:tbl>
              <a:tblPr/>
              <a:tblGrid>
                <a:gridCol w="2644920"/>
                <a:gridCol w="8020080"/>
              </a:tblGrid>
              <a:tr h="4145760">
                <a:tc>
                  <a:txBody>
                    <a:bodyPr lIns="90000" rIns="90000" anchor="ctr">
                      <a:noAutofit/>
                    </a:bodyPr>
                    <a:p>
                      <a:pPr algn="ctr">
                        <a:lnSpc>
                          <a:spcPct val="100000"/>
                        </a:lnSpc>
                      </a:pPr>
                      <a:r>
                        <a:rPr b="1" lang="en-PH" sz="1800" spc="-1" strike="noStrike">
                          <a:solidFill>
                            <a:srgbClr val="000000"/>
                          </a:solidFill>
                          <a:latin typeface="Lato"/>
                        </a:rPr>
                        <a:t>Karl Marx</a:t>
                      </a:r>
                      <a:endParaRPr b="0" lang="en-PH" sz="1800" spc="-1" strike="noStrike">
                        <a:solidFill>
                          <a:srgbClr val="000000"/>
                        </a:solidFill>
                        <a:latin typeface="Arial"/>
                      </a:endParaRPr>
                    </a:p>
                    <a:p>
                      <a:pPr algn="ctr">
                        <a:lnSpc>
                          <a:spcPct val="100000"/>
                        </a:lnSpc>
                      </a:pPr>
                      <a:endParaRPr b="0" lang="en-PH" sz="1800" spc="-1" strike="noStrike">
                        <a:solidFill>
                          <a:srgbClr val="000000"/>
                        </a:solidFill>
                        <a:latin typeface="Arial"/>
                      </a:endParaRPr>
                    </a:p>
                    <a:p>
                      <a:pPr algn="ctr">
                        <a:lnSpc>
                          <a:spcPct val="100000"/>
                        </a:lnSpc>
                      </a:pPr>
                      <a:endParaRPr b="0" lang="en-PH" sz="1800" spc="-1" strike="noStrike">
                        <a:solidFill>
                          <a:srgbClr val="000000"/>
                        </a:solidFill>
                        <a:latin typeface="Arial"/>
                      </a:endParaRPr>
                    </a:p>
                    <a:p>
                      <a:pPr algn="ctr">
                        <a:lnSpc>
                          <a:spcPct val="100000"/>
                        </a:lnSpc>
                      </a:pPr>
                      <a:endParaRPr b="0" lang="en-PH" sz="1800" spc="-1" strike="noStrike">
                        <a:solidFill>
                          <a:srgbClr val="000000"/>
                        </a:solidFill>
                        <a:latin typeface="Arial"/>
                      </a:endParaRPr>
                    </a:p>
                    <a:p>
                      <a:pPr algn="ctr">
                        <a:lnSpc>
                          <a:spcPct val="100000"/>
                        </a:lnSpc>
                      </a:pPr>
                      <a:endParaRPr b="0" lang="en-PH" sz="1800" spc="-1" strike="noStrike">
                        <a:solidFill>
                          <a:srgbClr val="000000"/>
                        </a:solidFill>
                        <a:latin typeface="Arial"/>
                      </a:endParaRPr>
                    </a:p>
                    <a:p>
                      <a:pPr algn="ctr">
                        <a:lnSpc>
                          <a:spcPct val="100000"/>
                        </a:lnSpc>
                      </a:pPr>
                      <a:endParaRPr b="0" lang="en-PH" sz="1800" spc="-1" strike="noStrike">
                        <a:solidFill>
                          <a:srgbClr val="000000"/>
                        </a:solidFill>
                        <a:latin typeface="Arial"/>
                      </a:endParaRPr>
                    </a:p>
                    <a:p>
                      <a:pPr algn="ctr">
                        <a:lnSpc>
                          <a:spcPct val="100000"/>
                        </a:lnSpc>
                      </a:pPr>
                      <a:endParaRPr b="0" lang="en-PH" sz="1800" spc="-1" strike="noStrike">
                        <a:solidFill>
                          <a:srgbClr val="000000"/>
                        </a:solidFill>
                        <a:latin typeface="Arial"/>
                      </a:endParaRPr>
                    </a:p>
                    <a:p>
                      <a:pPr algn="ctr">
                        <a:lnSpc>
                          <a:spcPct val="100000"/>
                        </a:lnSpc>
                      </a:pPr>
                      <a:endParaRPr b="0" lang="en-PH" sz="1800" spc="-1" strike="noStrike">
                        <a:solidFill>
                          <a:srgbClr val="000000"/>
                        </a:solidFill>
                        <a:latin typeface="Arial"/>
                      </a:endParaRPr>
                    </a:p>
                    <a:p>
                      <a:pPr algn="ctr">
                        <a:lnSpc>
                          <a:spcPct val="100000"/>
                        </a:lnSpc>
                      </a:pPr>
                      <a:endParaRPr b="0" lang="en-PH" sz="1800" spc="-1" strike="noStrike">
                        <a:solidFill>
                          <a:srgbClr val="000000"/>
                        </a:solidFill>
                        <a:latin typeface="Arial"/>
                      </a:endParaRPr>
                    </a:p>
                    <a:p>
                      <a:pPr algn="ctr">
                        <a:lnSpc>
                          <a:spcPct val="100000"/>
                        </a:lnSpc>
                      </a:pPr>
                      <a:endParaRPr b="0" lang="en-PH" sz="1800" spc="-1" strike="noStrike">
                        <a:solidFill>
                          <a:srgbClr val="000000"/>
                        </a:solidFill>
                        <a:latin typeface="Arial"/>
                      </a:endParaRPr>
                    </a:p>
                    <a:p>
                      <a:pPr algn="ctr">
                        <a:lnSpc>
                          <a:spcPct val="100000"/>
                        </a:lnSpc>
                      </a:pPr>
                      <a:endParaRPr b="0" lang="en-PH" sz="1800" spc="-1" strike="noStrike">
                        <a:solidFill>
                          <a:srgbClr val="000000"/>
                        </a:solidFill>
                        <a:latin typeface="Arial"/>
                      </a:endParaRPr>
                    </a:p>
                    <a:p>
                      <a:pPr algn="ctr">
                        <a:lnSpc>
                          <a:spcPct val="100000"/>
                        </a:lnSpc>
                      </a:pPr>
                      <a:endParaRPr b="0" lang="en-PH" sz="1800" spc="-1" strike="noStrike">
                        <a:solidFill>
                          <a:srgbClr val="000000"/>
                        </a:solidFill>
                        <a:latin typeface="Arial"/>
                      </a:endParaRPr>
                    </a:p>
                    <a:p>
                      <a:pPr algn="ctr">
                        <a:lnSpc>
                          <a:spcPct val="100000"/>
                        </a:lnSpc>
                      </a:pPr>
                      <a:endParaRPr b="0" lang="en-PH" sz="1800" spc="-1" strike="noStrike">
                        <a:solidFill>
                          <a:srgbClr val="000000"/>
                        </a:solidFill>
                        <a:latin typeface="Arial"/>
                      </a:endParaRPr>
                    </a:p>
                    <a:p>
                      <a:pPr algn="ctr">
                        <a:lnSpc>
                          <a:spcPct val="100000"/>
                        </a:lnSpc>
                      </a:pPr>
                      <a:endParaRPr b="0" lang="en-PH" sz="18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c>
                  <a:txBody>
                    <a:bodyPr lIns="90000" rIns="90000" anchor="ctr">
                      <a:noAutofit/>
                    </a:bodyPr>
                    <a:p>
                      <a:pPr marL="216000" indent="-216000">
                        <a:lnSpc>
                          <a:spcPct val="100000"/>
                        </a:lnSpc>
                        <a:spcBef>
                          <a:spcPts val="567"/>
                        </a:spcBef>
                        <a:spcAft>
                          <a:spcPts val="567"/>
                        </a:spcAft>
                        <a:buClr>
                          <a:srgbClr val="000000"/>
                        </a:buClr>
                        <a:buSzPct val="45000"/>
                        <a:buFont typeface="Wingdings" charset="2"/>
                        <a:buChar char=""/>
                      </a:pPr>
                      <a:r>
                        <a:rPr b="0" lang="en-PH" sz="1800" spc="-1" strike="noStrike">
                          <a:solidFill>
                            <a:srgbClr val="000000"/>
                          </a:solidFill>
                          <a:latin typeface="Lato"/>
                          <a:ea typeface="PingFang SC"/>
                        </a:rPr>
                        <a:t>Siya ang tinaguriang </a:t>
                      </a:r>
                      <a:r>
                        <a:rPr b="1" lang="en-PH" sz="1800" spc="-1" strike="noStrike">
                          <a:solidFill>
                            <a:srgbClr val="000000"/>
                          </a:solidFill>
                          <a:latin typeface="Lato"/>
                          <a:ea typeface="PingFang SC"/>
                        </a:rPr>
                        <a:t>“Ama ng Komunismo.”</a:t>
                      </a:r>
                      <a:endParaRPr b="0" lang="en-PH" sz="1800" spc="-1" strike="noStrike">
                        <a:solidFill>
                          <a:srgbClr val="000000"/>
                        </a:solidFill>
                        <a:latin typeface="Arial"/>
                      </a:endParaRPr>
                    </a:p>
                    <a:p>
                      <a:pPr marL="216000" indent="-216000">
                        <a:lnSpc>
                          <a:spcPct val="100000"/>
                        </a:lnSpc>
                        <a:spcBef>
                          <a:spcPts val="567"/>
                        </a:spcBef>
                        <a:spcAft>
                          <a:spcPts val="567"/>
                        </a:spcAft>
                        <a:buClr>
                          <a:srgbClr val="000000"/>
                        </a:buClr>
                        <a:buSzPct val="45000"/>
                        <a:buFont typeface="Wingdings" charset="2"/>
                        <a:buChar char=""/>
                      </a:pPr>
                      <a:r>
                        <a:rPr b="0" lang="en-PH" sz="1800" spc="-1" strike="noStrike">
                          <a:solidFill>
                            <a:srgbClr val="000000"/>
                          </a:solidFill>
                          <a:latin typeface="Lato"/>
                          <a:ea typeface="PingFang SC"/>
                        </a:rPr>
                        <a:t>Siya ang may-akda ng aklat na </a:t>
                      </a:r>
                      <a:r>
                        <a:rPr b="1" lang="en-PH" sz="1800" spc="-1" strike="noStrike">
                          <a:solidFill>
                            <a:srgbClr val="000000"/>
                          </a:solidFill>
                          <a:latin typeface="Lato"/>
                          <a:ea typeface="PingFang SC"/>
                        </a:rPr>
                        <a:t>Das Kapital </a:t>
                      </a:r>
                      <a:r>
                        <a:rPr b="0" lang="en-PH" sz="1800" spc="-1" strike="noStrike">
                          <a:solidFill>
                            <a:srgbClr val="000000"/>
                          </a:solidFill>
                          <a:latin typeface="Lato"/>
                          <a:ea typeface="PingFang SC"/>
                        </a:rPr>
                        <a:t>na naglalaman ng mga aral ng komunismo.</a:t>
                      </a:r>
                      <a:endParaRPr b="0" lang="en-PH" sz="1800" spc="-1" strike="noStrike">
                        <a:solidFill>
                          <a:srgbClr val="000000"/>
                        </a:solidFill>
                        <a:latin typeface="Arial"/>
                      </a:endParaRPr>
                    </a:p>
                    <a:p>
                      <a:pPr marL="216000" indent="-216000">
                        <a:lnSpc>
                          <a:spcPct val="100000"/>
                        </a:lnSpc>
                        <a:spcBef>
                          <a:spcPts val="567"/>
                        </a:spcBef>
                        <a:spcAft>
                          <a:spcPts val="567"/>
                        </a:spcAft>
                        <a:buClr>
                          <a:srgbClr val="000000"/>
                        </a:buClr>
                        <a:buSzPct val="45000"/>
                        <a:buFont typeface="Wingdings" charset="2"/>
                        <a:buChar char=""/>
                      </a:pPr>
                      <a:r>
                        <a:rPr b="0" lang="en-PH" sz="1800" spc="-1" strike="noStrike">
                          <a:solidFill>
                            <a:srgbClr val="000000"/>
                          </a:solidFill>
                          <a:latin typeface="Lato"/>
                          <a:ea typeface="PingFang SC"/>
                        </a:rPr>
                        <a:t>Isinulat niya ang </a:t>
                      </a:r>
                      <a:r>
                        <a:rPr b="1" lang="en-PH" sz="1800" spc="-1" strike="noStrike">
                          <a:solidFill>
                            <a:srgbClr val="000000"/>
                          </a:solidFill>
                          <a:latin typeface="Lato"/>
                          <a:ea typeface="PingFang SC"/>
                        </a:rPr>
                        <a:t>Communist Manifesto</a:t>
                      </a:r>
                      <a:r>
                        <a:rPr b="0" lang="en-PH" sz="1800" spc="-1" strike="noStrike">
                          <a:solidFill>
                            <a:srgbClr val="000000"/>
                          </a:solidFill>
                          <a:latin typeface="Lato"/>
                          <a:ea typeface="PingFang SC"/>
                        </a:rPr>
                        <a:t> kasama si </a:t>
                      </a:r>
                      <a:r>
                        <a:rPr b="1" lang="en-PH" sz="1800" spc="-1" strike="noStrike">
                          <a:solidFill>
                            <a:srgbClr val="000000"/>
                          </a:solidFill>
                          <a:latin typeface="Lato"/>
                          <a:ea typeface="PingFang SC"/>
                        </a:rPr>
                        <a:t>Friedrich Engels.</a:t>
                      </a:r>
                      <a:endParaRPr b="0" lang="en-PH" sz="1800" spc="-1" strike="noStrike">
                        <a:solidFill>
                          <a:srgbClr val="000000"/>
                        </a:solidFill>
                        <a:latin typeface="Arial"/>
                      </a:endParaRPr>
                    </a:p>
                    <a:p>
                      <a:pPr marL="216000" indent="-216000">
                        <a:lnSpc>
                          <a:spcPct val="100000"/>
                        </a:lnSpc>
                        <a:spcBef>
                          <a:spcPts val="567"/>
                        </a:spcBef>
                        <a:spcAft>
                          <a:spcPts val="567"/>
                        </a:spcAft>
                        <a:buClr>
                          <a:srgbClr val="000000"/>
                        </a:buClr>
                        <a:buSzPct val="45000"/>
                        <a:buFont typeface="Wingdings" charset="2"/>
                        <a:buChar char=""/>
                      </a:pPr>
                      <a:r>
                        <a:rPr b="0" lang="en-PH" sz="1800" spc="-1" strike="noStrike">
                          <a:solidFill>
                            <a:srgbClr val="000000"/>
                          </a:solidFill>
                          <a:latin typeface="Lato"/>
                          <a:ea typeface="PingFang SC"/>
                        </a:rPr>
                        <a:t>Naniwala siya sa pagkakaroon ng pagkakapantay ng tao sa lipunan.</a:t>
                      </a:r>
                      <a:endParaRPr b="0" lang="en-PH" sz="1800" spc="-1" strike="noStrike">
                        <a:solidFill>
                          <a:srgbClr val="000000"/>
                        </a:solidFill>
                        <a:latin typeface="Arial"/>
                      </a:endParaRPr>
                    </a:p>
                    <a:p>
                      <a:pPr marL="216000" indent="-216000">
                        <a:lnSpc>
                          <a:spcPct val="100000"/>
                        </a:lnSpc>
                        <a:spcBef>
                          <a:spcPts val="567"/>
                        </a:spcBef>
                        <a:spcAft>
                          <a:spcPts val="567"/>
                        </a:spcAft>
                        <a:buClr>
                          <a:srgbClr val="000000"/>
                        </a:buClr>
                        <a:buSzPct val="45000"/>
                        <a:buFont typeface="Wingdings" charset="2"/>
                        <a:buChar char=""/>
                      </a:pPr>
                      <a:r>
                        <a:rPr b="0" lang="en-PH" sz="1800" spc="-1" strike="noStrike">
                          <a:solidFill>
                            <a:srgbClr val="000000"/>
                          </a:solidFill>
                          <a:latin typeface="Lato"/>
                          <a:ea typeface="PingFang SC"/>
                        </a:rPr>
                        <a:t>Naniwala siya na ang estado ang dapat na nagmamay-ari ng mga salik ng produksiyon at gumagawa ng desisyon ukol sa produksiyon at distribusyon ng yaman ng bansa.</a:t>
                      </a:r>
                      <a:endParaRPr b="0" lang="en-PH" sz="1800" spc="-1" strike="noStrike">
                        <a:solidFill>
                          <a:srgbClr val="000000"/>
                        </a:solidFill>
                        <a:latin typeface="Arial"/>
                      </a:endParaRPr>
                    </a:p>
                    <a:p>
                      <a:pPr marL="216000" indent="-216000">
                        <a:lnSpc>
                          <a:spcPct val="100000"/>
                        </a:lnSpc>
                        <a:spcBef>
                          <a:spcPts val="567"/>
                        </a:spcBef>
                        <a:spcAft>
                          <a:spcPts val="567"/>
                        </a:spcAft>
                        <a:buClr>
                          <a:srgbClr val="000000"/>
                        </a:buClr>
                        <a:buSzPct val="45000"/>
                        <a:buFont typeface="Wingdings" charset="2"/>
                        <a:buChar char=""/>
                      </a:pPr>
                      <a:r>
                        <a:rPr b="0" lang="en-PH" sz="1800" spc="-1" strike="noStrike">
                          <a:solidFill>
                            <a:srgbClr val="000000"/>
                          </a:solidFill>
                          <a:latin typeface="Lato"/>
                          <a:ea typeface="PingFang SC"/>
                        </a:rPr>
                        <a:t>Isinulong niya na ang rebolusyon ng mga </a:t>
                      </a:r>
                      <a:r>
                        <a:rPr b="1" lang="en-PH" sz="1800" spc="-1" strike="noStrike">
                          <a:solidFill>
                            <a:srgbClr val="000000"/>
                          </a:solidFill>
                          <a:latin typeface="Lato"/>
                          <a:ea typeface="PingFang SC"/>
                        </a:rPr>
                        <a:t>proletariat</a:t>
                      </a:r>
                      <a:r>
                        <a:rPr b="0" lang="en-PH" sz="1800" spc="-1" strike="noStrike">
                          <a:solidFill>
                            <a:srgbClr val="000000"/>
                          </a:solidFill>
                          <a:latin typeface="Lato"/>
                          <a:ea typeface="PingFang SC"/>
                        </a:rPr>
                        <a:t> (manggagawa) ang magpapatalsik sa mga kapitalista.</a:t>
                      </a:r>
                      <a:endParaRPr b="0" lang="en-PH" sz="1800" spc="-1" strike="noStrike">
                        <a:solidFill>
                          <a:srgbClr val="000000"/>
                        </a:solidFill>
                        <a:latin typeface="Arial"/>
                      </a:endParaRPr>
                    </a:p>
                  </a:txBody>
                  <a:tcPr anchor="ctr" marL="90000" marR="90000">
                    <a:lnL w="10800">
                      <a:solidFill>
                        <a:srgbClr val="000000"/>
                      </a:solidFill>
                    </a:lnL>
                    <a:lnR w="10800">
                      <a:solidFill>
                        <a:srgbClr val="000000"/>
                      </a:solidFill>
                    </a:lnR>
                    <a:lnT w="10800">
                      <a:solidFill>
                        <a:srgbClr val="000000"/>
                      </a:solidFill>
                    </a:lnT>
                    <a:lnB w="10800">
                      <a:solidFill>
                        <a:srgbClr val="000000"/>
                      </a:solidFill>
                    </a:lnB>
                    <a:solidFill>
                      <a:srgbClr val="ffffff"/>
                    </a:solidFill>
                  </a:tcPr>
                </a:tc>
              </a:tr>
            </a:tbl>
          </a:graphicData>
        </a:graphic>
      </p:graphicFrame>
      <p:pic>
        <p:nvPicPr>
          <p:cNvPr id="159" name="" descr=""/>
          <p:cNvPicPr/>
          <p:nvPr/>
        </p:nvPicPr>
        <p:blipFill>
          <a:blip r:embed="rId1"/>
          <a:stretch/>
        </p:blipFill>
        <p:spPr>
          <a:xfrm>
            <a:off x="1043640" y="2495520"/>
            <a:ext cx="2343240" cy="3079800"/>
          </a:xfrm>
          <a:prstGeom prst="rect">
            <a:avLst/>
          </a:prstGeom>
          <a:ln w="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0" name="Rectangle 19"/>
          <p:cNvSpPr/>
          <p:nvPr/>
        </p:nvSpPr>
        <p:spPr>
          <a:xfrm>
            <a:off x="-113040" y="532080"/>
            <a:ext cx="6503400" cy="72612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61" name="Rectangle 20"/>
          <p:cNvSpPr/>
          <p:nvPr/>
        </p:nvSpPr>
        <p:spPr>
          <a:xfrm>
            <a:off x="426960" y="532080"/>
            <a:ext cx="5963400" cy="6300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Kahulugan ng Ekonomiks</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62" name=""/>
          <p:cNvSpPr/>
          <p:nvPr/>
        </p:nvSpPr>
        <p:spPr>
          <a:xfrm>
            <a:off x="790920" y="1591200"/>
            <a:ext cx="10431360" cy="345996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spcBef>
                <a:spcPts val="567"/>
              </a:spcBef>
              <a:spcAft>
                <a:spcPts val="567"/>
              </a:spcAft>
              <a:buClr>
                <a:srgbClr val="000000"/>
              </a:buClr>
              <a:buSzPct val="45000"/>
              <a:buFont typeface="Wingdings" charset="2"/>
              <a:buChar char=""/>
            </a:pPr>
            <a:r>
              <a:rPr b="0" lang="en-PH" sz="1800" spc="-1" strike="noStrike">
                <a:solidFill>
                  <a:srgbClr val="000000"/>
                </a:solidFill>
                <a:latin typeface="Lato"/>
                <a:ea typeface="AppleSystemUIFont"/>
              </a:rPr>
              <a:t>Ang </a:t>
            </a:r>
            <a:r>
              <a:rPr b="1" lang="en-PH" sz="1800" spc="-1" strike="noStrike">
                <a:solidFill>
                  <a:srgbClr val="000000"/>
                </a:solidFill>
                <a:latin typeface="Lato"/>
                <a:ea typeface="AppleSystemUIFont"/>
              </a:rPr>
              <a:t>ekonomiks</a:t>
            </a:r>
            <a:r>
              <a:rPr b="0" lang="en-PH" sz="1800" spc="-1" strike="noStrike">
                <a:solidFill>
                  <a:srgbClr val="000000"/>
                </a:solidFill>
                <a:latin typeface="Lato"/>
                <a:ea typeface="AppleSystemUIFont"/>
              </a:rPr>
              <a:t> ay isang agham panlipunan na layuning pag-aralan ang mga pagkilos at pagsisikap ng mga tao/at mga paraan ng paggamit ng mga limitadong pinagkukunang yaman upang matugunan ang walang katapusang pangangailangan at kagustuhan sa buhay. </a:t>
            </a:r>
            <a:endParaRPr b="0" lang="en-PH" sz="1800" spc="-1" strike="noStrike">
              <a:solidFill>
                <a:srgbClr val="000000"/>
              </a:solidFill>
              <a:latin typeface="Arial"/>
            </a:endParaRPr>
          </a:p>
          <a:p>
            <a:pPr marL="216000" indent="-216000" algn="just">
              <a:lnSpc>
                <a:spcPct val="100000"/>
              </a:lnSpc>
              <a:spcBef>
                <a:spcPts val="567"/>
              </a:spcBef>
              <a:spcAft>
                <a:spcPts val="567"/>
              </a:spcAft>
              <a:buClr>
                <a:srgbClr val="000000"/>
              </a:buClr>
              <a:buSzPct val="45000"/>
              <a:buFont typeface="Wingdings" charset="2"/>
              <a:buChar char=""/>
            </a:pPr>
            <a:r>
              <a:rPr b="0" lang="en-PH" sz="1800" spc="-1" strike="noStrike">
                <a:solidFill>
                  <a:srgbClr val="000000"/>
                </a:solidFill>
                <a:latin typeface="Lato"/>
                <a:ea typeface="AppleSystemUIFont"/>
              </a:rPr>
              <a:t>Ang mga bagay na may katumbas na halaga o presyo tulad ng pagkain, damit, at bahay ay tinatawag na </a:t>
            </a:r>
            <a:r>
              <a:rPr b="1" i="1" lang="en-PH" sz="1800" spc="-1" strike="noStrike">
                <a:solidFill>
                  <a:srgbClr val="000000"/>
                </a:solidFill>
                <a:latin typeface="Lato"/>
                <a:ea typeface="AppleSystemUIFont"/>
              </a:rPr>
              <a:t>economic goods. </a:t>
            </a:r>
            <a:r>
              <a:rPr b="0" lang="en-PH" sz="1800" spc="-1" strike="noStrike">
                <a:solidFill>
                  <a:srgbClr val="000000"/>
                </a:solidFill>
                <a:latin typeface="Lato"/>
                <a:ea typeface="AppleSystemUIFont"/>
              </a:rPr>
              <a:t>Bunga ng walang katapusang pangangailangan ng tao kaya nagkakaroon ng kakapusan sa </a:t>
            </a:r>
            <a:r>
              <a:rPr b="0" i="1" lang="en-PH" sz="1800" spc="-1" strike="noStrike">
                <a:solidFill>
                  <a:srgbClr val="000000"/>
                </a:solidFill>
                <a:latin typeface="Lato"/>
                <a:ea typeface="AppleSystemUIFont"/>
              </a:rPr>
              <a:t>economic goods.</a:t>
            </a:r>
            <a:r>
              <a:rPr b="0" lang="en-PH" sz="1800" spc="-1" strike="noStrike">
                <a:solidFill>
                  <a:srgbClr val="000000"/>
                </a:solidFill>
                <a:latin typeface="Lato"/>
                <a:ea typeface="AppleSystemUIFont"/>
              </a:rPr>
              <a:t> </a:t>
            </a:r>
            <a:endParaRPr b="0" lang="en-PH" sz="1800" spc="-1" strike="noStrike">
              <a:solidFill>
                <a:srgbClr val="000000"/>
              </a:solidFill>
              <a:latin typeface="Arial"/>
            </a:endParaRPr>
          </a:p>
          <a:p>
            <a:pPr marL="216000" indent="-216000" algn="just">
              <a:lnSpc>
                <a:spcPct val="100000"/>
              </a:lnSpc>
              <a:spcBef>
                <a:spcPts val="567"/>
              </a:spcBef>
              <a:spcAft>
                <a:spcPts val="567"/>
              </a:spcAft>
              <a:buClr>
                <a:srgbClr val="000000"/>
              </a:buClr>
              <a:buSzPct val="45000"/>
              <a:buFont typeface="Wingdings" charset="2"/>
              <a:buChar char=""/>
            </a:pPr>
            <a:r>
              <a:rPr b="0" lang="en-PH" sz="1800" spc="-1" strike="noStrike">
                <a:solidFill>
                  <a:srgbClr val="000000"/>
                </a:solidFill>
                <a:latin typeface="Lato"/>
                <a:ea typeface="AppleSystemUIFont"/>
              </a:rPr>
              <a:t>Ang </a:t>
            </a:r>
            <a:r>
              <a:rPr b="1" i="1" lang="en-PH" sz="1800" spc="-1" strike="noStrike">
                <a:solidFill>
                  <a:srgbClr val="000000"/>
                </a:solidFill>
                <a:latin typeface="Lato"/>
                <a:ea typeface="AppleSystemUIFont"/>
              </a:rPr>
              <a:t>free goods</a:t>
            </a:r>
            <a:r>
              <a:rPr b="0" lang="en-PH" sz="1800" spc="-1" strike="noStrike">
                <a:solidFill>
                  <a:srgbClr val="000000"/>
                </a:solidFill>
                <a:latin typeface="Lato"/>
                <a:ea typeface="AppleSystemUIFont"/>
              </a:rPr>
              <a:t> naman ay mga bagay na nakakamit ng tao nang walang bayad tulad ng init ng araw at hangin. Sagana ang supply ng mga ito at makakamit ito ng tao kahit hindi paghirapan. Lahat ng tao ay nakikinabang sa mga bagay na ito.</a:t>
            </a:r>
            <a:endParaRPr b="0" lang="en-PH" sz="1800" spc="-1" strike="noStrike">
              <a:solidFill>
                <a:srgbClr val="000000"/>
              </a:solidFill>
              <a:latin typeface="Arial"/>
            </a:endParaRPr>
          </a:p>
        </p:txBody>
      </p:sp>
      <p:pic>
        <p:nvPicPr>
          <p:cNvPr id="163" name="" descr=""/>
          <p:cNvPicPr/>
          <p:nvPr/>
        </p:nvPicPr>
        <p:blipFill>
          <a:blip r:embed="rId1"/>
          <a:stretch/>
        </p:blipFill>
        <p:spPr>
          <a:xfrm>
            <a:off x="1374840" y="4678560"/>
            <a:ext cx="9765000" cy="1663560"/>
          </a:xfrm>
          <a:prstGeom prst="rect">
            <a:avLst/>
          </a:prstGeom>
          <a:ln w="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1940</TotalTime>
  <Application>LibreOffice/7.4.2.3$MacOSX_X86_64 LibreOffice_project/382eef1f22670f7f4118c8c2dd222ec7ad009daf</Application>
  <AppVersion>15.0000</AppVersion>
  <Words>71</Words>
  <Paragraphs>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2023-04-19T15:41:51Z</dcterms:modified>
  <cp:revision>208</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i4>17</vt:i4>
  </property>
</Properties>
</file>