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0.png" ContentType="image/png"/>
  <Override PartName="/ppt/media/image9.png" ContentType="image/png"/>
  <Override PartName="/ppt/media/image13.png" ContentType="image/png"/>
  <Override PartName="/ppt/media/image8.png" ContentType="image/png"/>
  <Override PartName="/ppt/media/image5.png" ContentType="image/png"/>
  <Override PartName="/ppt/media/image7.png" ContentType="image/png"/>
  <Override PartName="/ppt/media/image12.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1440" cy="681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8320" cy="2758320"/>
          </a:xfrm>
          <a:prstGeom prst="rect">
            <a:avLst/>
          </a:prstGeom>
          <a:ln w="0">
            <a:noFill/>
          </a:ln>
        </p:spPr>
      </p:pic>
      <p:sp>
        <p:nvSpPr>
          <p:cNvPr id="2" name="Rectangle 5"/>
          <p:cNvSpPr/>
          <p:nvPr/>
        </p:nvSpPr>
        <p:spPr>
          <a:xfrm>
            <a:off x="3487320" y="1475280"/>
            <a:ext cx="8663760" cy="3821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3760" cy="3434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1440" cy="594360"/>
          </a:xfrm>
          <a:prstGeom prst="rect">
            <a:avLst/>
          </a:prstGeom>
          <a:ln w="0">
            <a:noFill/>
          </a:ln>
        </p:spPr>
      </p:pic>
      <p:sp>
        <p:nvSpPr>
          <p:cNvPr id="43" name="Rectangle 7"/>
          <p:cNvSpPr/>
          <p:nvPr/>
        </p:nvSpPr>
        <p:spPr>
          <a:xfrm>
            <a:off x="10868760" y="0"/>
            <a:ext cx="929880" cy="929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3960" cy="993960"/>
          </a:xfrm>
          <a:prstGeom prst="rect">
            <a:avLst/>
          </a:prstGeom>
          <a:ln w="0">
            <a:noFill/>
          </a:ln>
        </p:spPr>
      </p:pic>
      <p:sp>
        <p:nvSpPr>
          <p:cNvPr id="45" name="TextBox 9"/>
          <p:cNvSpPr/>
          <p:nvPr/>
        </p:nvSpPr>
        <p:spPr>
          <a:xfrm>
            <a:off x="185400" y="6362280"/>
            <a:ext cx="4651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5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1440" cy="594360"/>
          </a:xfrm>
          <a:prstGeom prst="rect">
            <a:avLst/>
          </a:prstGeom>
          <a:ln w="0">
            <a:noFill/>
          </a:ln>
        </p:spPr>
      </p:pic>
      <p:sp>
        <p:nvSpPr>
          <p:cNvPr id="86" name="Rectangle 7"/>
          <p:cNvSpPr/>
          <p:nvPr/>
        </p:nvSpPr>
        <p:spPr>
          <a:xfrm>
            <a:off x="10868760" y="0"/>
            <a:ext cx="929880" cy="929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3960" cy="993960"/>
          </a:xfrm>
          <a:prstGeom prst="rect">
            <a:avLst/>
          </a:prstGeom>
          <a:ln w="0">
            <a:noFill/>
          </a:ln>
        </p:spPr>
      </p:pic>
      <p:sp>
        <p:nvSpPr>
          <p:cNvPr id="88" name="TextBox 9"/>
          <p:cNvSpPr/>
          <p:nvPr/>
        </p:nvSpPr>
        <p:spPr>
          <a:xfrm>
            <a:off x="185400" y="6362280"/>
            <a:ext cx="4651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5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1440" cy="594360"/>
          </a:xfrm>
          <a:prstGeom prst="rect">
            <a:avLst/>
          </a:prstGeom>
          <a:ln w="0">
            <a:noFill/>
          </a:ln>
        </p:spPr>
      </p:pic>
      <p:sp>
        <p:nvSpPr>
          <p:cNvPr id="129" name="Rectangle 7"/>
          <p:cNvSpPr/>
          <p:nvPr/>
        </p:nvSpPr>
        <p:spPr>
          <a:xfrm>
            <a:off x="10868760" y="0"/>
            <a:ext cx="929880" cy="929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3960" cy="993960"/>
          </a:xfrm>
          <a:prstGeom prst="rect">
            <a:avLst/>
          </a:prstGeom>
          <a:ln w="0">
            <a:noFill/>
          </a:ln>
        </p:spPr>
      </p:pic>
      <p:sp>
        <p:nvSpPr>
          <p:cNvPr id="131" name="TextBox 9"/>
          <p:cNvSpPr/>
          <p:nvPr/>
        </p:nvSpPr>
        <p:spPr>
          <a:xfrm>
            <a:off x="185400" y="6362280"/>
            <a:ext cx="4651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5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34"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1440" cy="594360"/>
          </a:xfrm>
          <a:prstGeom prst="rect">
            <a:avLst/>
          </a:prstGeom>
          <a:ln w="0">
            <a:noFill/>
          </a:ln>
        </p:spPr>
      </p:pic>
      <p:sp>
        <p:nvSpPr>
          <p:cNvPr id="172" name="Rectangle 7"/>
          <p:cNvSpPr/>
          <p:nvPr/>
        </p:nvSpPr>
        <p:spPr>
          <a:xfrm>
            <a:off x="10868760" y="0"/>
            <a:ext cx="929880" cy="929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3960" cy="993960"/>
          </a:xfrm>
          <a:prstGeom prst="rect">
            <a:avLst/>
          </a:prstGeom>
          <a:ln w="0">
            <a:noFill/>
          </a:ln>
        </p:spPr>
      </p:pic>
      <p:sp>
        <p:nvSpPr>
          <p:cNvPr id="174" name="TextBox 9"/>
          <p:cNvSpPr/>
          <p:nvPr/>
        </p:nvSpPr>
        <p:spPr>
          <a:xfrm>
            <a:off x="185400" y="6362280"/>
            <a:ext cx="4651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5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1440" cy="594360"/>
          </a:xfrm>
          <a:prstGeom prst="rect">
            <a:avLst/>
          </a:prstGeom>
          <a:ln w="0">
            <a:noFill/>
          </a:ln>
        </p:spPr>
      </p:pic>
      <p:sp>
        <p:nvSpPr>
          <p:cNvPr id="215" name="Rectangle 7"/>
          <p:cNvSpPr/>
          <p:nvPr/>
        </p:nvSpPr>
        <p:spPr>
          <a:xfrm>
            <a:off x="10868760" y="0"/>
            <a:ext cx="929880" cy="929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3960" cy="993960"/>
          </a:xfrm>
          <a:prstGeom prst="rect">
            <a:avLst/>
          </a:prstGeom>
          <a:ln w="0">
            <a:noFill/>
          </a:ln>
        </p:spPr>
      </p:pic>
      <p:sp>
        <p:nvSpPr>
          <p:cNvPr id="217" name="TextBox 9"/>
          <p:cNvSpPr/>
          <p:nvPr/>
        </p:nvSpPr>
        <p:spPr>
          <a:xfrm>
            <a:off x="185400" y="6362280"/>
            <a:ext cx="4651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5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575760" cy="334404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18840" y="2770200"/>
            <a:ext cx="7451280" cy="1248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PH" sz="3800" spc="-1" strike="noStrike">
                <a:solidFill>
                  <a:srgbClr val="ffffff"/>
                </a:solidFill>
                <a:latin typeface="Lato"/>
                <a:ea typeface="AppleSystemUIFont"/>
              </a:rPr>
              <a:t>Konsepto at Kasaysayan ng Political Dynasty</a:t>
            </a:r>
            <a:endParaRPr b="0" lang="en-PH" sz="3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4"/>
          <p:cNvSpPr/>
          <p:nvPr/>
        </p:nvSpPr>
        <p:spPr>
          <a:xfrm>
            <a:off x="609840" y="2520000"/>
            <a:ext cx="10948680" cy="3589920"/>
          </a:xfrm>
          <a:prstGeom prst="rect">
            <a:avLst/>
          </a:prstGeom>
          <a:noFill/>
          <a:ln w="76320">
            <a:noFill/>
          </a:ln>
        </p:spPr>
        <p:style>
          <a:lnRef idx="0"/>
          <a:fillRef idx="0"/>
          <a:effectRef idx="0"/>
          <a:fontRef idx="minor"/>
        </p:style>
      </p:sp>
      <p:sp>
        <p:nvSpPr>
          <p:cNvPr id="298" name="PlaceHolder 1"/>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Bakit kaya mistulang isang kalakaran na ang political dynasty sa Pilipinas? Marahil, kung titingnan mo ito sa kalagayan ng inyong bayan, malamang na matutuklasan mong magkakamag-anak ang nanunungkulan, hindi ba? Kung hindi isang pamilya, baka ito ay nasa iisang angkan o political clan. Subukin mong itala ang mga apelyido ng mga nanungkulan sa mga panahong natatandaan mo. Maaari kang magtanong sa nakatatanda sa inyong pamilya at isulat ang kanilang mga sagot sa iyong kuwaderno. Pagkatapos, pag-aralan mo ang konsepto ng political dynasty sa bahaging ito.</a:t>
            </a:r>
            <a:endParaRPr b="0" lang="en-PH" sz="2000" spc="-1" strike="noStrike">
              <a:latin typeface="Arial"/>
            </a:endParaRPr>
          </a:p>
        </p:txBody>
      </p:sp>
      <p:sp>
        <p:nvSpPr>
          <p:cNvPr id="299" name="PlaceHolder 3"/>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PH" sz="3800" spc="-1" strike="noStrike">
                <a:solidFill>
                  <a:srgbClr val="ffe994"/>
                </a:solidFill>
                <a:latin typeface="Lato"/>
                <a:ea typeface="AppleSystemUIFont"/>
              </a:rPr>
              <a:t>Konsepto at Kasaysayan ng Political Dynasty</a:t>
            </a:r>
            <a:endParaRPr b="0" lang="en-PH" sz="3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6"/>
          <p:cNvSpPr/>
          <p:nvPr/>
        </p:nvSpPr>
        <p:spPr>
          <a:xfrm>
            <a:off x="609840" y="2520000"/>
            <a:ext cx="10948680" cy="3589920"/>
          </a:xfrm>
          <a:prstGeom prst="rect">
            <a:avLst/>
          </a:prstGeom>
          <a:noFill/>
          <a:ln w="76320">
            <a:noFill/>
          </a:ln>
        </p:spPr>
        <p:style>
          <a:lnRef idx="0"/>
          <a:fillRef idx="0"/>
          <a:effectRef idx="0"/>
          <a:fontRef idx="minor"/>
        </p:style>
      </p:sp>
      <p:sp>
        <p:nvSpPr>
          <p:cNvPr id="301" name="PlaceHolder 1"/>
          <p:cNvSpPr>
            <a:spLocks noGrp="1"/>
          </p:cNvSpPr>
          <p:nvPr>
            <p:ph/>
          </p:nvPr>
        </p:nvSpPr>
        <p:spPr>
          <a:xfrm>
            <a:off x="609840" y="2520000"/>
            <a:ext cx="10971360" cy="3779640"/>
          </a:xfrm>
          <a:prstGeom prst="rect">
            <a:avLst/>
          </a:prstGeom>
          <a:noFill/>
          <a:ln w="0">
            <a:noFill/>
          </a:ln>
        </p:spPr>
        <p:txBody>
          <a:bodyPr lIns="0" rIns="0" tIns="0" bIns="0" anchor="t">
            <a:normAutofit fontScale="85000"/>
          </a:bodyPr>
          <a:p>
            <a:pPr algn="just">
              <a:lnSpc>
                <a:spcPct val="100000"/>
              </a:lnSpc>
              <a:buNone/>
            </a:pPr>
            <a:r>
              <a:rPr b="1" lang="en-PH" sz="1800" spc="-1" strike="noStrike">
                <a:latin typeface="Lato"/>
                <a:ea typeface="AppleSystemUIFont"/>
              </a:rPr>
              <a:t>Karaniwan na sa Pilipinas ang panunungkulan ng mga magkakamag-anak sa politika o ang tinatawag na political dynasty. Madalas na may mga kandidatong pare-pareho ng apelyido. Sinasabi na nakatutulong ito upang mahalal sila ng taumbayan. Maraming posisyon sa lokal at pambansang pamahalaan ang nakapaloob sa umiiral na political dynasty.</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Ang mga posisyong dati nang hinawakan ay pareho ring mga posisyon na hawak ng asawa, mga anak, manugang, hipag, bayaw, pamangkin, at mga apo sa kasalukuyan. May mga kilalang pamilya sa lipunan na napananatili ang kapangyarihan sa kanilang angkan. Kalimitang sinasabi ng mga tao na ito ay lantarang kasakiman o pagkaganid ng mga kilalang pamilya.</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Ayon sa batas, hindi maaaring magtrabaho sa parehong kagawaran ng pamahalaan ang magkamag-anak, subalit pinapayagan namang tumakbo at manungkulan nang sabaysabay ang mga politikong magkakamag-anak sa lokal at pambansang posisyon. Dahil din sa paglaganap ng political dynasties, karamihan sa mga namumuno sa pangunahing lungsod at lalawigan ng Pilipinas ay mula sa mga prominenteng pamilya. Halimbawa, ang lalawigan ng Batanes ay madaling naikakabit sa pamilya Abad na nanungkulan sa lehislatura mula pa noong taong 1965. Ang Ilocos Norte naman ay agad naiuugnay sa pamilya Marcos na nagsimulang maging aktibo sa politika noon pang 1925. Samantala, ang lalawigan naman ng Tarlac ay kilala bilang baluwarte ng mga Cojuangco-Aquino. Kung titingnan ang kasaysayan ng Pilipinas, makikitang ang pasahan at pamana ng puwesto sa ating pamahalaan ay nagsimula na noon pa.</a:t>
            </a:r>
            <a:endParaRPr b="0" lang="en-PH" sz="1800" spc="-1" strike="noStrike">
              <a:latin typeface="Arial"/>
            </a:endParaRPr>
          </a:p>
        </p:txBody>
      </p:sp>
      <p:sp>
        <p:nvSpPr>
          <p:cNvPr id="302" name="PlaceHolder 8"/>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600" spc="-1" strike="noStrike">
                <a:solidFill>
                  <a:srgbClr val="ffe994"/>
                </a:solidFill>
                <a:latin typeface="Lato"/>
                <a:ea typeface="AppleSystemUIFont"/>
              </a:rPr>
              <a:t>Ang Political Dynasty</a:t>
            </a:r>
            <a:endParaRPr b="0" lang="en-PH" sz="4600" spc="-1" strike="noStrike">
              <a:latin typeface="Arial"/>
            </a:endParaRPr>
          </a:p>
        </p:txBody>
      </p:sp>
      <p:sp>
        <p:nvSpPr>
          <p:cNvPr id="303" name=""/>
          <p:cNvSpPr/>
          <p:nvPr/>
        </p:nvSpPr>
        <p:spPr>
          <a:xfrm>
            <a:off x="3474000" y="1440000"/>
            <a:ext cx="5243760" cy="899640"/>
          </a:xfrm>
          <a:custGeom>
            <a:avLst/>
            <a:gdLst/>
            <a:ahLst/>
            <a:rect l="l" t="t" r="r" b="b"/>
            <a:pathLst>
              <a:path w="14569" h="2502">
                <a:moveTo>
                  <a:pt x="416" y="0"/>
                </a:moveTo>
                <a:lnTo>
                  <a:pt x="417" y="0"/>
                </a:lnTo>
                <a:cubicBezTo>
                  <a:pt x="344" y="0"/>
                  <a:pt x="272" y="19"/>
                  <a:pt x="208" y="56"/>
                </a:cubicBezTo>
                <a:cubicBezTo>
                  <a:pt x="145" y="92"/>
                  <a:pt x="92" y="145"/>
                  <a:pt x="56" y="208"/>
                </a:cubicBezTo>
                <a:cubicBezTo>
                  <a:pt x="19" y="272"/>
                  <a:pt x="0" y="344"/>
                  <a:pt x="0" y="417"/>
                </a:cubicBezTo>
                <a:lnTo>
                  <a:pt x="0" y="2084"/>
                </a:lnTo>
                <a:lnTo>
                  <a:pt x="0" y="2084"/>
                </a:lnTo>
                <a:cubicBezTo>
                  <a:pt x="0" y="2157"/>
                  <a:pt x="19" y="2229"/>
                  <a:pt x="56" y="2293"/>
                </a:cubicBezTo>
                <a:cubicBezTo>
                  <a:pt x="92" y="2356"/>
                  <a:pt x="145" y="2409"/>
                  <a:pt x="208" y="2445"/>
                </a:cubicBezTo>
                <a:cubicBezTo>
                  <a:pt x="272" y="2482"/>
                  <a:pt x="344" y="2501"/>
                  <a:pt x="417" y="2501"/>
                </a:cubicBezTo>
                <a:lnTo>
                  <a:pt x="14151" y="2501"/>
                </a:lnTo>
                <a:lnTo>
                  <a:pt x="14151" y="2501"/>
                </a:lnTo>
                <a:cubicBezTo>
                  <a:pt x="14224" y="2501"/>
                  <a:pt x="14296" y="2482"/>
                  <a:pt x="14360" y="2445"/>
                </a:cubicBezTo>
                <a:cubicBezTo>
                  <a:pt x="14423" y="2409"/>
                  <a:pt x="14476" y="2356"/>
                  <a:pt x="14512" y="2293"/>
                </a:cubicBezTo>
                <a:cubicBezTo>
                  <a:pt x="14549" y="2229"/>
                  <a:pt x="14568" y="2157"/>
                  <a:pt x="14568" y="2084"/>
                </a:cubicBezTo>
                <a:lnTo>
                  <a:pt x="14568" y="416"/>
                </a:lnTo>
                <a:lnTo>
                  <a:pt x="14568" y="417"/>
                </a:lnTo>
                <a:lnTo>
                  <a:pt x="14568" y="417"/>
                </a:lnTo>
                <a:cubicBezTo>
                  <a:pt x="14568" y="344"/>
                  <a:pt x="14549" y="272"/>
                  <a:pt x="14512" y="208"/>
                </a:cubicBezTo>
                <a:cubicBezTo>
                  <a:pt x="14476" y="145"/>
                  <a:pt x="14423" y="92"/>
                  <a:pt x="14360" y="56"/>
                </a:cubicBezTo>
                <a:cubicBezTo>
                  <a:pt x="14296" y="19"/>
                  <a:pt x="14224" y="0"/>
                  <a:pt x="14151" y="0"/>
                </a:cubicBezTo>
                <a:lnTo>
                  <a:pt x="416" y="0"/>
                </a:lnTo>
              </a:path>
            </a:pathLst>
          </a:custGeom>
          <a:solidFill>
            <a:srgbClr val="55308d"/>
          </a:solidFill>
          <a:ln w="76320">
            <a:solidFill>
              <a:srgbClr val="e16173"/>
            </a:solidFill>
            <a:round/>
          </a:ln>
        </p:spPr>
        <p:style>
          <a:lnRef idx="0"/>
          <a:fillRef idx="0"/>
          <a:effectRef idx="0"/>
          <a:fontRef idx="minor"/>
        </p:style>
        <p:txBody>
          <a:bodyPr lIns="128160" rIns="128160" tIns="83160" bIns="83160" anchor="ctr">
            <a:noAutofit/>
          </a:bodyPr>
          <a:p>
            <a:pPr algn="ctr">
              <a:lnSpc>
                <a:spcPct val="100000"/>
              </a:lnSpc>
              <a:buNone/>
            </a:pPr>
            <a:r>
              <a:rPr b="1" lang="en-PH" sz="1600" spc="-1" strike="noStrike">
                <a:solidFill>
                  <a:srgbClr val="ffe994"/>
                </a:solidFill>
                <a:latin typeface="Lato"/>
                <a:ea typeface="AppleSystemUIFontBold"/>
              </a:rPr>
              <a:t>Sa ganitong sistema, ang kapangyarihan o karapatang mamuno ay umiikot lamang sa iisang pamilya o miyembro nito.</a:t>
            </a:r>
            <a:endParaRPr b="0" lang="en-PH" sz="1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5"/>
          <p:cNvSpPr/>
          <p:nvPr/>
        </p:nvSpPr>
        <p:spPr>
          <a:xfrm>
            <a:off x="609840" y="2520000"/>
            <a:ext cx="10948680" cy="3589920"/>
          </a:xfrm>
          <a:prstGeom prst="rect">
            <a:avLst/>
          </a:prstGeom>
          <a:noFill/>
          <a:ln w="76320">
            <a:noFill/>
          </a:ln>
        </p:spPr>
        <p:style>
          <a:lnRef idx="0"/>
          <a:fillRef idx="0"/>
          <a:effectRef idx="0"/>
          <a:fontRef idx="minor"/>
        </p:style>
      </p:sp>
      <p:sp>
        <p:nvSpPr>
          <p:cNvPr id="305" name="PlaceHolder 1"/>
          <p:cNvSpPr>
            <a:spLocks noGrp="1"/>
          </p:cNvSpPr>
          <p:nvPr>
            <p:ph/>
          </p:nvPr>
        </p:nvSpPr>
        <p:spPr>
          <a:xfrm>
            <a:off x="609840" y="1332000"/>
            <a:ext cx="10971360" cy="539640"/>
          </a:xfrm>
          <a:prstGeom prst="rect">
            <a:avLst/>
          </a:prstGeom>
          <a:noFill/>
          <a:ln w="0">
            <a:noFill/>
          </a:ln>
        </p:spPr>
        <p:txBody>
          <a:bodyPr lIns="0" rIns="0" tIns="0" bIns="0" anchor="t">
            <a:normAutofit fontScale="98000"/>
          </a:bodyPr>
          <a:p>
            <a:pPr algn="just">
              <a:lnSpc>
                <a:spcPct val="100000"/>
              </a:lnSpc>
              <a:spcBef>
                <a:spcPts val="1417"/>
              </a:spcBef>
              <a:buNone/>
            </a:pPr>
            <a:r>
              <a:rPr b="1" lang="en-PH" sz="1800" spc="-1" strike="noStrike">
                <a:latin typeface="Lato"/>
                <a:ea typeface="AppleSystemUIFont"/>
              </a:rPr>
              <a:t>Ayon sa Volunteers Against Crime and Corruption (VACC), ang sumusunod ay ilang kilalang makapangyarihang pamilya sa politika at kanilang lugar ng pamumuno:</a:t>
            </a:r>
            <a:endParaRPr b="0" lang="en-PH" sz="1800" spc="-1" strike="noStrike">
              <a:latin typeface="Arial"/>
            </a:endParaRPr>
          </a:p>
        </p:txBody>
      </p:sp>
      <p:sp>
        <p:nvSpPr>
          <p:cNvPr id="306" name="PlaceHolder 12"/>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600" spc="-1" strike="noStrike">
                <a:solidFill>
                  <a:srgbClr val="ffe994"/>
                </a:solidFill>
                <a:latin typeface="Lato"/>
                <a:ea typeface="AppleSystemUIFont"/>
              </a:rPr>
              <a:t>Ang Political Dynasty</a:t>
            </a:r>
            <a:endParaRPr b="0" lang="en-PH" sz="4600" spc="-1" strike="noStrike">
              <a:latin typeface="Arial"/>
            </a:endParaRPr>
          </a:p>
        </p:txBody>
      </p:sp>
      <p:graphicFrame>
        <p:nvGraphicFramePr>
          <p:cNvPr id="307" name=""/>
          <p:cNvGraphicFramePr/>
          <p:nvPr/>
        </p:nvGraphicFramePr>
        <p:xfrm>
          <a:off x="734040" y="1931760"/>
          <a:ext cx="5121360" cy="3925440"/>
        </p:xfrm>
        <a:graphic>
          <a:graphicData uri="http://schemas.openxmlformats.org/drawingml/2006/table">
            <a:tbl>
              <a:tblPr/>
              <a:tblGrid>
                <a:gridCol w="2560320"/>
                <a:gridCol w="2561400"/>
              </a:tblGrid>
              <a:tr h="654120">
                <a:tc>
                  <a:txBody>
                    <a:bodyPr lIns="90000" rIns="90000" anchor="ctr">
                      <a:noAutofit/>
                    </a:bodyPr>
                    <a:p>
                      <a:pPr algn="ctr">
                        <a:lnSpc>
                          <a:spcPct val="100000"/>
                        </a:lnSpc>
                        <a:buNone/>
                      </a:pPr>
                      <a:r>
                        <a:rPr b="0" lang="en-PH" sz="2000" spc="-1" strike="noStrike">
                          <a:solidFill>
                            <a:srgbClr val="ffe994"/>
                          </a:solidFill>
                          <a:latin typeface="Lato"/>
                          <a:ea typeface="AppleSystemUIFont"/>
                        </a:rPr>
                        <a:t>Marcos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Ilocos Norte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4120">
                <a:tc>
                  <a:txBody>
                    <a:bodyPr lIns="90000" rIns="90000" anchor="ctr">
                      <a:noAutofit/>
                    </a:bodyPr>
                    <a:p>
                      <a:pPr algn="ctr">
                        <a:lnSpc>
                          <a:spcPct val="100000"/>
                        </a:lnSpc>
                        <a:buNone/>
                      </a:pPr>
                      <a:r>
                        <a:rPr b="0" lang="en-PH" sz="2000" spc="-1" strike="noStrike">
                          <a:solidFill>
                            <a:srgbClr val="ffe994"/>
                          </a:solidFill>
                          <a:latin typeface="Lato"/>
                          <a:ea typeface="AppleSystemUIFont"/>
                        </a:rPr>
                        <a:t>Singson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Ilocos Sur</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4120">
                <a:tc>
                  <a:txBody>
                    <a:bodyPr lIns="90000" rIns="90000" anchor="ctr">
                      <a:noAutofit/>
                    </a:bodyPr>
                    <a:p>
                      <a:pPr algn="ctr">
                        <a:lnSpc>
                          <a:spcPct val="100000"/>
                        </a:lnSpc>
                        <a:buNone/>
                      </a:pPr>
                      <a:r>
                        <a:rPr b="0" lang="en-PH" sz="2000" spc="-1" strike="noStrike">
                          <a:solidFill>
                            <a:srgbClr val="ffe994"/>
                          </a:solidFill>
                          <a:latin typeface="Lato"/>
                          <a:ea typeface="AppleSystemUIFont"/>
                        </a:rPr>
                        <a:t>Enrile</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Cagayan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4120">
                <a:tc>
                  <a:txBody>
                    <a:bodyPr lIns="90000" rIns="90000" anchor="ctr">
                      <a:noAutofit/>
                    </a:bodyPr>
                    <a:p>
                      <a:pPr algn="ctr">
                        <a:lnSpc>
                          <a:spcPct val="100000"/>
                        </a:lnSpc>
                        <a:buNone/>
                      </a:pPr>
                      <a:r>
                        <a:rPr b="0" lang="en-PH" sz="2000" spc="-1" strike="noStrike">
                          <a:solidFill>
                            <a:srgbClr val="ffe994"/>
                          </a:solidFill>
                          <a:latin typeface="Lato"/>
                          <a:ea typeface="AppleSystemUIFont"/>
                        </a:rPr>
                        <a:t>Cojuangco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Tarlac</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4120">
                <a:tc>
                  <a:txBody>
                    <a:bodyPr lIns="90000" rIns="90000" anchor="ctr">
                      <a:noAutofit/>
                    </a:bodyPr>
                    <a:p>
                      <a:pPr algn="ctr">
                        <a:lnSpc>
                          <a:spcPct val="100000"/>
                        </a:lnSpc>
                        <a:buNone/>
                      </a:pPr>
                      <a:r>
                        <a:rPr b="0" lang="en-PH" sz="2000" spc="-1" strike="noStrike">
                          <a:solidFill>
                            <a:srgbClr val="ffe994"/>
                          </a:solidFill>
                          <a:latin typeface="Lato"/>
                          <a:ea typeface="AppleSystemUIFont"/>
                        </a:rPr>
                        <a:t>Binay</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Makati City</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5200">
                <a:tc>
                  <a:txBody>
                    <a:bodyPr lIns="90000" rIns="90000" anchor="ctr">
                      <a:noAutofit/>
                    </a:bodyPr>
                    <a:p>
                      <a:pPr algn="ctr">
                        <a:lnSpc>
                          <a:spcPct val="100000"/>
                        </a:lnSpc>
                        <a:buNone/>
                      </a:pPr>
                      <a:r>
                        <a:rPr b="0" lang="en-PH" sz="2000" spc="-1" strike="noStrike">
                          <a:solidFill>
                            <a:srgbClr val="ffe994"/>
                          </a:solidFill>
                          <a:latin typeface="Lato"/>
                          <a:ea typeface="AppleSystemUIFont"/>
                        </a:rPr>
                        <a:t>Ejercito/Estrada</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rPr>
                        <a:t>San Juan City, Manila, Laguna, at Quezon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bl>
          </a:graphicData>
        </a:graphic>
      </p:graphicFrame>
      <p:graphicFrame>
        <p:nvGraphicFramePr>
          <p:cNvPr id="308" name=""/>
          <p:cNvGraphicFramePr/>
          <p:nvPr/>
        </p:nvGraphicFramePr>
        <p:xfrm>
          <a:off x="6134400" y="1680120"/>
          <a:ext cx="5121360" cy="3966840"/>
        </p:xfrm>
        <a:graphic>
          <a:graphicData uri="http://schemas.openxmlformats.org/drawingml/2006/table">
            <a:tbl>
              <a:tblPr/>
              <a:tblGrid>
                <a:gridCol w="2560320"/>
                <a:gridCol w="2561400"/>
              </a:tblGrid>
              <a:tr h="662400">
                <a:tc>
                  <a:txBody>
                    <a:bodyPr lIns="90000" rIns="90000" anchor="ctr">
                      <a:noAutofit/>
                    </a:bodyPr>
                    <a:p>
                      <a:pPr algn="ctr">
                        <a:lnSpc>
                          <a:spcPct val="100000"/>
                        </a:lnSpc>
                        <a:buNone/>
                      </a:pPr>
                      <a:r>
                        <a:rPr b="0" lang="en-PH" sz="2000" spc="-1" strike="noStrike">
                          <a:solidFill>
                            <a:srgbClr val="ffe994"/>
                          </a:solidFill>
                          <a:latin typeface="Lato"/>
                          <a:ea typeface="AppleSystemUIFont"/>
                        </a:rPr>
                        <a:t>Revilla</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Cavite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62400">
                <a:tc>
                  <a:txBody>
                    <a:bodyPr lIns="90000" rIns="90000" anchor="ctr">
                      <a:noAutofit/>
                    </a:bodyPr>
                    <a:p>
                      <a:pPr algn="ctr">
                        <a:lnSpc>
                          <a:spcPct val="100000"/>
                        </a:lnSpc>
                        <a:buNone/>
                      </a:pPr>
                      <a:r>
                        <a:rPr b="0" lang="en-PH" sz="2000" spc="-1" strike="noStrike">
                          <a:solidFill>
                            <a:srgbClr val="ffe994"/>
                          </a:solidFill>
                          <a:latin typeface="Lato"/>
                          <a:ea typeface="AppleSystemUIFont"/>
                        </a:rPr>
                        <a:t>Recto at Laurel</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Batangas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62400">
                <a:tc>
                  <a:txBody>
                    <a:bodyPr lIns="90000" rIns="90000" anchor="ctr">
                      <a:noAutofit/>
                    </a:bodyPr>
                    <a:p>
                      <a:pPr algn="ctr">
                        <a:lnSpc>
                          <a:spcPct val="100000"/>
                        </a:lnSpc>
                        <a:buNone/>
                      </a:pPr>
                      <a:r>
                        <a:rPr b="0" lang="en-PH" sz="2000" spc="-1" strike="noStrike">
                          <a:solidFill>
                            <a:srgbClr val="ffe994"/>
                          </a:solidFill>
                          <a:latin typeface="Lato"/>
                          <a:ea typeface="AppleSystemUIFont"/>
                        </a:rPr>
                        <a:t>Osmeña</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Cebu</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62400">
                <a:tc>
                  <a:txBody>
                    <a:bodyPr lIns="90000" rIns="90000" anchor="ctr">
                      <a:noAutofit/>
                    </a:bodyPr>
                    <a:p>
                      <a:pPr algn="ctr">
                        <a:lnSpc>
                          <a:spcPct val="100000"/>
                        </a:lnSpc>
                        <a:buNone/>
                      </a:pPr>
                      <a:r>
                        <a:rPr b="0" lang="en-PH" sz="2000" spc="-1" strike="noStrike">
                          <a:solidFill>
                            <a:srgbClr val="ffe994"/>
                          </a:solidFill>
                          <a:latin typeface="Lato"/>
                          <a:ea typeface="AppleSystemUIFont"/>
                        </a:rPr>
                        <a:t>Romualdez</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Leyte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62400">
                <a:tc>
                  <a:txBody>
                    <a:bodyPr lIns="90000" rIns="90000" anchor="ctr">
                      <a:noAutofit/>
                    </a:bodyPr>
                    <a:p>
                      <a:pPr algn="ctr">
                        <a:lnSpc>
                          <a:spcPct val="100000"/>
                        </a:lnSpc>
                        <a:buNone/>
                      </a:pPr>
                      <a:r>
                        <a:rPr b="0" lang="en-PH" sz="2000" spc="-1" strike="noStrike">
                          <a:solidFill>
                            <a:srgbClr val="ffe994"/>
                          </a:solidFill>
                          <a:latin typeface="Lato"/>
                          <a:ea typeface="AppleSystemUIFont"/>
                        </a:rPr>
                        <a:t>Aquino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Tarlac, CARAGA, Sorsogon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r h="655200">
                <a:tc>
                  <a:txBody>
                    <a:bodyPr lIns="90000" rIns="90000" anchor="ctr">
                      <a:noAutofit/>
                    </a:bodyPr>
                    <a:p>
                      <a:pPr algn="ctr">
                        <a:lnSpc>
                          <a:spcPct val="100000"/>
                        </a:lnSpc>
                        <a:buNone/>
                      </a:pPr>
                      <a:r>
                        <a:rPr b="0" lang="en-PH" sz="2000" spc="-1" strike="noStrike">
                          <a:solidFill>
                            <a:srgbClr val="ffe994"/>
                          </a:solidFill>
                          <a:latin typeface="Lato"/>
                          <a:ea typeface="AppleSystemUIFont"/>
                        </a:rPr>
                        <a:t>Mangudadatu at Ampatuan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5308d"/>
                    </a:solidFill>
                  </a:tcPr>
                </a:tc>
                <a:tc>
                  <a:txBody>
                    <a:bodyPr lIns="90000" rIns="90000" anchor="ctr">
                      <a:noAutofit/>
                    </a:bodyPr>
                    <a:p>
                      <a:pPr>
                        <a:lnSpc>
                          <a:spcPct val="100000"/>
                        </a:lnSpc>
                        <a:buNone/>
                      </a:pPr>
                      <a:r>
                        <a:rPr b="1" lang="en-PH" sz="1800" spc="-1" strike="noStrike">
                          <a:latin typeface="Lato"/>
                          <a:ea typeface="AppleSystemUIFont"/>
                        </a:rPr>
                        <a:t>Maguindanao</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dedce6"/>
                    </a:solidFill>
                  </a:tcPr>
                </a:tc>
              </a:tr>
            </a:tbl>
          </a:graphicData>
        </a:graphic>
      </p:graphicFrame>
      <p:sp>
        <p:nvSpPr>
          <p:cNvPr id="309" name=""/>
          <p:cNvSpPr/>
          <p:nvPr/>
        </p:nvSpPr>
        <p:spPr>
          <a:xfrm>
            <a:off x="684000" y="5832000"/>
            <a:ext cx="1069308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ea typeface="AppleSystemUIFont"/>
              </a:rPr>
              <a:t>Sa kasalukuyan, makikitang matagal na ring nasa posisyon ang pamilya Zubiri, Villar, Cayetano, at Duterte.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3"/>
          <p:cNvSpPr/>
          <p:nvPr/>
        </p:nvSpPr>
        <p:spPr>
          <a:xfrm>
            <a:off x="609840" y="2520000"/>
            <a:ext cx="10948680" cy="3589920"/>
          </a:xfrm>
          <a:prstGeom prst="rect">
            <a:avLst/>
          </a:prstGeom>
          <a:noFill/>
          <a:ln w="76320">
            <a:noFill/>
          </a:ln>
        </p:spPr>
        <p:style>
          <a:lnRef idx="0"/>
          <a:fillRef idx="0"/>
          <a:effectRef idx="0"/>
          <a:fontRef idx="minor"/>
        </p:style>
      </p:sp>
      <p:sp>
        <p:nvSpPr>
          <p:cNvPr id="311" name="PlaceHolder 1"/>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Ang isyu ng political dynasties o ang tinaguriang pasahan at pagmana ng puwesto sa pamahalaan ay nagsimula na noon pa sa ating kasaysayan bilang isang bansa. Ang pagkakaroon ng political dynasties ay hindi produkto ng ating sistema ng paghalal ng mga pinuno. Ito ay epekto ng anim na dantaong kasaysayan ng bansa mula pa noong panahon bago ang kolonisasyon ng mga dayuhan at nagpatuloy sa pagdating ng mga Espanyol at Amerikanong mananakop.</a:t>
            </a:r>
            <a:endParaRPr b="0" lang="en-PH" sz="2000" spc="-1" strike="noStrike">
              <a:latin typeface="Arial"/>
            </a:endParaRPr>
          </a:p>
        </p:txBody>
      </p:sp>
      <p:sp>
        <p:nvSpPr>
          <p:cNvPr id="312" name="PlaceHolder 15"/>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3800" spc="-1" strike="noStrike">
                <a:solidFill>
                  <a:srgbClr val="ffe994"/>
                </a:solidFill>
                <a:latin typeface="Lato"/>
                <a:ea typeface="AppleSystemUIFont"/>
              </a:rPr>
              <a:t>Political Dynasties sa Kasaysayan ng Bansa</a:t>
            </a:r>
            <a:endParaRPr b="0" lang="en-PH" sz="3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4"/>
          <p:cNvSpPr/>
          <p:nvPr/>
        </p:nvSpPr>
        <p:spPr>
          <a:xfrm>
            <a:off x="609840" y="2520000"/>
            <a:ext cx="10948680" cy="3589920"/>
          </a:xfrm>
          <a:prstGeom prst="rect">
            <a:avLst/>
          </a:prstGeom>
          <a:noFill/>
          <a:ln w="76320">
            <a:noFill/>
          </a:ln>
        </p:spPr>
        <p:style>
          <a:lnRef idx="0"/>
          <a:fillRef idx="0"/>
          <a:effectRef idx="0"/>
          <a:fontRef idx="minor"/>
        </p:style>
      </p:sp>
      <p:sp>
        <p:nvSpPr>
          <p:cNvPr id="314" name="PlaceHolder 1"/>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Sa isang aklat na pinamagatang Making of a Filipino ng kilalang historyador na si Renato Constantino, sinabi niyang may umiral na sistema ng pamahalaan at politika sa Pilipinas noong sinaunang panahon, bago pa man dumating ang mga mananakop na dayuhan. Noong panahong yaon, ang mga pamayanan sa Pilipinas ay pinamumunuan ng mga datu, raha, at sultan na pawang galing sa iisang angkan o pamilya. Maaaring ituring itong sinaunang halimbawa ng political dynasties.</a:t>
            </a:r>
            <a:endParaRPr b="0" lang="en-PH" sz="2000" spc="-1" strike="noStrike">
              <a:latin typeface="Arial"/>
            </a:endParaRPr>
          </a:p>
        </p:txBody>
      </p:sp>
      <p:sp>
        <p:nvSpPr>
          <p:cNvPr id="315" name="PlaceHolder 16"/>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e994"/>
                </a:solidFill>
                <a:latin typeface="Lato"/>
                <a:ea typeface="AppleSystemUIFont"/>
              </a:rPr>
              <a:t>Sinaunang Panahon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7"/>
          <p:cNvSpPr/>
          <p:nvPr/>
        </p:nvSpPr>
        <p:spPr>
          <a:xfrm>
            <a:off x="609840" y="2520000"/>
            <a:ext cx="10948680" cy="3589920"/>
          </a:xfrm>
          <a:prstGeom prst="rect">
            <a:avLst/>
          </a:prstGeom>
          <a:noFill/>
          <a:ln w="76320">
            <a:noFill/>
          </a:ln>
        </p:spPr>
        <p:style>
          <a:lnRef idx="0"/>
          <a:fillRef idx="0"/>
          <a:effectRef idx="0"/>
          <a:fontRef idx="minor"/>
        </p:style>
      </p:sp>
      <p:sp>
        <p:nvSpPr>
          <p:cNvPr id="317" name="PlaceHolder 1"/>
          <p:cNvSpPr>
            <a:spLocks noGrp="1"/>
          </p:cNvSpPr>
          <p:nvPr>
            <p:ph/>
          </p:nvPr>
        </p:nvSpPr>
        <p:spPr>
          <a:xfrm>
            <a:off x="609480" y="1424520"/>
            <a:ext cx="10971720" cy="4695120"/>
          </a:xfrm>
          <a:prstGeom prst="rect">
            <a:avLst/>
          </a:prstGeom>
          <a:noFill/>
          <a:ln w="0">
            <a:noFill/>
          </a:ln>
        </p:spPr>
        <p:txBody>
          <a:bodyPr lIns="0" rIns="0" tIns="0" bIns="0" anchor="t">
            <a:normAutofit fontScale="96000"/>
          </a:bodyPr>
          <a:p>
            <a:pPr algn="just">
              <a:lnSpc>
                <a:spcPct val="100000"/>
              </a:lnSpc>
              <a:buNone/>
            </a:pPr>
            <a:r>
              <a:rPr b="1" lang="en-PH" sz="2000" spc="-1" strike="noStrike">
                <a:latin typeface="Lato"/>
                <a:ea typeface="AppleSystemUIFont"/>
              </a:rPr>
              <a:t>Simula noong panahon ng mga Espanyol, mas napapaboran ang mga pamilya ng mga mestizo at maykaya sa buhay o ang mga tinawag na principales na laging itinatalaga bilang gobernadorcillo o cabeza de barangay. Ang mga taong ito ay gumamit ng kanilang impluwensiya sa kanilang mga komunidad at ang pagtataguyod sa mga kamag-anak o kadugo sa larangan ng politika ay isang pangkaraniwan nang gawain. Sa unang mga taon sa ilalim ng pamumuno ng mga Amerikano sa bansa, ang mga principales ay sumali sa demokratikong proseso na ipinakilala sa pamamagitan ng Philippine Bill of 1902. Sa panahong ito, ang mga apelyido o pangalan ng mga kilalang pamilya tulad ng mga Cojuangco, Lopez, Marcos, Osmeña, at Aquino ay nagsimulang makilala.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Ang mga naturang pangalan ay tumatak sa kaisipan o naging bukambibig ng maraming Pilipino. Magpahanggang ngayon, may tiyak na bentahe sa halalan ang mga apelyido ng mga kilalang pamilya ng politiko sa ating bansa. Napag-alaman mula sa pag-aaral na isinagawa ng politikong siyentipiko si Dr. Dante Simbulan na simula noong taong 1946 hanggang 1963 ay may kabuoang bilang na 169 na prominenteng pamilya ang nahalal sa mahahalagang posisyon sa pamahalaan. Mula sa mga kilalang pamilyang ito, 584 ang naging pampublikong opisyal, kabilang dito ay ang pitong presidente, dalawang bise-presidente, 42 senador, at 147 kongresista.</a:t>
            </a:r>
            <a:endParaRPr b="0" lang="en-PH" sz="2000" spc="-1" strike="noStrike">
              <a:latin typeface="Arial"/>
            </a:endParaRPr>
          </a:p>
        </p:txBody>
      </p:sp>
      <p:sp>
        <p:nvSpPr>
          <p:cNvPr id="318" name="PlaceHolder 18"/>
          <p:cNvSpPr/>
          <p:nvPr/>
        </p:nvSpPr>
        <p:spPr>
          <a:xfrm>
            <a:off x="609480" y="198000"/>
            <a:ext cx="10008000" cy="1060560"/>
          </a:xfrm>
          <a:prstGeom prst="rect">
            <a:avLst/>
          </a:prstGeom>
          <a:solidFill>
            <a:srgbClr val="bf819e"/>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3600" spc="-1" strike="noStrike">
                <a:solidFill>
                  <a:srgbClr val="ffe994"/>
                </a:solidFill>
                <a:latin typeface="Lato"/>
                <a:ea typeface="AppleSystemUIFont"/>
              </a:rPr>
              <a:t>Impluwensiya ng mga Mananakop na Espanyol at Amerikano</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title"/>
          </p:nvPr>
        </p:nvSpPr>
        <p:spPr>
          <a:xfrm>
            <a:off x="609480" y="273600"/>
            <a:ext cx="10961640" cy="113400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20" name="PlaceHolder 2"/>
          <p:cNvSpPr>
            <a:spLocks noGrp="1"/>
          </p:cNvSpPr>
          <p:nvPr>
            <p:ph/>
          </p:nvPr>
        </p:nvSpPr>
        <p:spPr>
          <a:xfrm>
            <a:off x="609480" y="1604520"/>
            <a:ext cx="10961640" cy="450936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Alin sa mga paksang tinalakay ang lubos mong naunawaan tungkol sa political dynasty? Dugtungan mo ang parirala upang makabuo ng makabuluhang pangungusap sa ibaba.</a:t>
            </a:r>
            <a:endParaRPr b="0" lang="en-PH" sz="1800" spc="-1" strike="noStrike">
              <a:latin typeface="Arial"/>
            </a:endParaRPr>
          </a:p>
          <a:p>
            <a:pPr algn="just">
              <a:lnSpc>
                <a:spcPct val="100000"/>
              </a:lnSpc>
              <a:buNone/>
            </a:pPr>
            <a:endParaRPr b="0" lang="en-PH" sz="1800" spc="-1" strike="noStrike">
              <a:latin typeface="Arial"/>
            </a:endParaRPr>
          </a:p>
          <a:p>
            <a:pPr>
              <a:lnSpc>
                <a:spcPct val="150000"/>
              </a:lnSpc>
              <a:buNone/>
            </a:pPr>
            <a:r>
              <a:rPr b="0" lang="en-PH" sz="1800" spc="-1" strike="noStrike">
                <a:solidFill>
                  <a:srgbClr val="000000"/>
                </a:solidFill>
                <a:latin typeface="Lato"/>
                <a:ea typeface="PingFang SC"/>
              </a:rPr>
              <a:t>              </a:t>
            </a:r>
            <a:r>
              <a:rPr b="0" lang="en-PH" sz="1800" spc="-1" strike="noStrike">
                <a:solidFill>
                  <a:srgbClr val="000000"/>
                </a:solidFill>
                <a:latin typeface="Lato"/>
                <a:ea typeface="PingFang SC"/>
              </a:rPr>
              <a:t>Natutuhan ko na ang political dynasty ay </a:t>
            </a:r>
            <a:r>
              <a:rPr b="0" lang="en-PH" sz="1800" spc="-1" strike="noStrike">
                <a:solidFill>
                  <a:srgbClr val="000000"/>
                </a:solidFill>
                <a:latin typeface="Times New Roman"/>
                <a:ea typeface="PingFang SC"/>
              </a:rPr>
              <a:t>...</a:t>
            </a:r>
            <a:endParaRPr b="0" lang="en-PH" sz="1800" spc="-1" strike="noStrike">
              <a:latin typeface="Arial"/>
            </a:endParaRPr>
          </a:p>
        </p:txBody>
      </p:sp>
      <p:sp>
        <p:nvSpPr>
          <p:cNvPr id="321" name="PlaceHolder 9"/>
          <p:cNvSpPr/>
          <p:nvPr/>
        </p:nvSpPr>
        <p:spPr>
          <a:xfrm>
            <a:off x="609480" y="1604880"/>
            <a:ext cx="10948320" cy="3953160"/>
          </a:xfrm>
          <a:prstGeom prst="rect">
            <a:avLst/>
          </a:prstGeom>
          <a:noFill/>
          <a:ln w="0">
            <a:noFill/>
          </a:ln>
        </p:spPr>
        <p:style>
          <a:lnRef idx="0"/>
          <a:fillRef idx="0"/>
          <a:effectRef idx="0"/>
          <a:fontRef idx="minor"/>
        </p:style>
      </p:sp>
      <p:sp>
        <p:nvSpPr>
          <p:cNvPr id="322" name="PlaceHolder 11"/>
          <p:cNvSpPr/>
          <p:nvPr/>
        </p:nvSpPr>
        <p:spPr>
          <a:xfrm>
            <a:off x="609840" y="1604520"/>
            <a:ext cx="10948320" cy="3953160"/>
          </a:xfrm>
          <a:prstGeom prst="rect">
            <a:avLst/>
          </a:prstGeom>
          <a:noFill/>
          <a:ln w="0">
            <a:noFill/>
          </a:ln>
        </p:spPr>
        <p:style>
          <a:lnRef idx="0"/>
          <a:fillRef idx="0"/>
          <a:effectRef idx="0"/>
          <a:fontRef idx="minor"/>
        </p:style>
      </p:sp>
      <p:sp>
        <p:nvSpPr>
          <p:cNvPr id="323" name=""/>
          <p:cNvSpPr/>
          <p:nvPr/>
        </p:nvSpPr>
        <p:spPr>
          <a:xfrm>
            <a:off x="9540000" y="3060000"/>
            <a:ext cx="1075680" cy="388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0280" cy="114264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25" name="PlaceHolder 21"/>
          <p:cNvSpPr/>
          <p:nvPr/>
        </p:nvSpPr>
        <p:spPr>
          <a:xfrm>
            <a:off x="609480" y="1604880"/>
            <a:ext cx="10948320" cy="3953160"/>
          </a:xfrm>
          <a:prstGeom prst="rect">
            <a:avLst/>
          </a:prstGeom>
          <a:noFill/>
          <a:ln w="0">
            <a:noFill/>
          </a:ln>
        </p:spPr>
        <p:style>
          <a:lnRef idx="0"/>
          <a:fillRef idx="0"/>
          <a:effectRef idx="0"/>
          <a:fontRef idx="minor"/>
        </p:style>
      </p:sp>
      <p:sp>
        <p:nvSpPr>
          <p:cNvPr id="326" name="PlaceHolder 22"/>
          <p:cNvSpPr/>
          <p:nvPr/>
        </p:nvSpPr>
        <p:spPr>
          <a:xfrm>
            <a:off x="609840" y="1604520"/>
            <a:ext cx="10948320" cy="3953160"/>
          </a:xfrm>
          <a:prstGeom prst="rect">
            <a:avLst/>
          </a:prstGeom>
          <a:noFill/>
          <a:ln w="0">
            <a:noFill/>
          </a:ln>
        </p:spPr>
        <p:style>
          <a:lnRef idx="0"/>
          <a:fillRef idx="0"/>
          <a:effectRef idx="0"/>
          <a:fontRef idx="minor"/>
        </p:style>
      </p:sp>
      <p:sp>
        <p:nvSpPr>
          <p:cNvPr id="327" name=""/>
          <p:cNvSpPr/>
          <p:nvPr/>
        </p:nvSpPr>
        <p:spPr>
          <a:xfrm>
            <a:off x="9540000" y="3060000"/>
            <a:ext cx="1075680" cy="388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328" name="PlaceHolder 2"/>
          <p:cNvSpPr>
            <a:spLocks noGrp="1"/>
          </p:cNvSpPr>
          <p:nvPr>
            <p:ph/>
          </p:nvPr>
        </p:nvSpPr>
        <p:spPr>
          <a:xfrm>
            <a:off x="609480" y="1604520"/>
            <a:ext cx="10970280" cy="3975120"/>
          </a:xfrm>
          <a:prstGeom prst="rect">
            <a:avLst/>
          </a:prstGeom>
          <a:noFill/>
          <a:ln w="0">
            <a:noFill/>
          </a:ln>
        </p:spPr>
        <p:txBody>
          <a:bodyPr lIns="0" rIns="0" tIns="0" bIns="0" anchor="t">
            <a:normAutofit/>
          </a:bodyPr>
          <a:p>
            <a:pPr>
              <a:lnSpc>
                <a:spcPct val="100000"/>
              </a:lnSpc>
              <a:buNone/>
            </a:pPr>
            <a:r>
              <a:rPr b="0" lang="en-PH" sz="1800" spc="-1" strike="noStrike">
                <a:latin typeface="Lato"/>
              </a:rPr>
              <a:t>Iba-iba ang sagot.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7475</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2023-05-10T09:42:27Z</dcterms:modified>
  <cp:revision>3430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