
<file path=[Content_Types].xml><?xml version="1.0" encoding="utf-8"?>
<Types xmlns="http://schemas.openxmlformats.org/package/2006/content-types">
  <Default Extension="xml" ContentType="application/xml"/>
  <Default Extension="rels" ContentType="application/vnd.openxmlformats-package.relationships+xml"/>
  <Default Extension="png" ContentType="image/png"/>
  <Default Extension="jpeg" ContentType="image/jpeg"/>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_rels/.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_rels/slideMaster3.xml.rels" ContentType="application/vnd.openxmlformats-package.relationships+xml"/>
  <Override PartName="/ppt/slideMasters/_rels/slideMaster1.xml.rels" ContentType="application/vnd.openxmlformats-package.relationships+xml"/>
  <Override PartName="/ppt/slideMasters/_rels/slideMaster2.xml.rels" ContentType="application/vnd.openxmlformats-package.relationships+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_rels/presentation.xml.rels" ContentType="application/vnd.openxmlformats-package.relationships+xml"/>
  <Override PartName="/ppt/media/image1.png" ContentType="image/png"/>
  <Override PartName="/ppt/media/image2.png" ContentType="image/png"/>
  <Override PartName="/ppt/media/image3.png" ContentType="image/png"/>
  <Override PartName="/ppt/media/image4.png" ContentType="image/png"/>
  <Override PartName="/ppt/media/image5.png" ContentType="image/png"/>
  <Override PartName="/ppt/presProps.xml" ContentType="application/vnd.openxmlformats-officedocument.presentationml.presProps+xml"/>
  <Override PartName="/ppt/slideLayouts/slideLayout19.xml" ContentType="application/vnd.openxmlformats-officedocument.presentationml.slideLayout+xml"/>
  <Override PartName="/ppt/slideLayouts/slideLayout8.xml" ContentType="application/vnd.openxmlformats-officedocument.presentationml.slideLayout+xml"/>
  <Override PartName="/ppt/slideLayouts/slideLayout17.xml" ContentType="application/vnd.openxmlformats-officedocument.presentationml.slideLayout+xml"/>
  <Override PartName="/ppt/slideLayouts/slideLayout20.xml" ContentType="application/vnd.openxmlformats-officedocument.presentationml.slideLayout+xml"/>
  <Override PartName="/ppt/slideLayouts/slideLayout9.xml" ContentType="application/vnd.openxmlformats-officedocument.presentationml.slideLayout+xml"/>
  <Override PartName="/ppt/slideLayouts/slideLayout18.xml" ContentType="application/vnd.openxmlformats-officedocument.presentationml.slideLayout+xml"/>
  <Override PartName="/ppt/slideLayouts/slideLayout21.xml" ContentType="application/vnd.openxmlformats-officedocument.presentationml.slideLayout+xml"/>
  <Override PartName="/ppt/slideLayouts/slideLayout10.xml" ContentType="application/vnd.openxmlformats-officedocument.presentationml.slideLayout+xml"/>
  <Override PartName="/ppt/slideLayouts/slideLayout1.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1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13.xml" ContentType="application/vnd.openxmlformats-officedocument.presentationml.slideLayout+xml"/>
  <Override PartName="/ppt/slideLayouts/_rels/slideLayout34.xml.rels" ContentType="application/vnd.openxmlformats-package.relationships+xml"/>
  <Override PartName="/ppt/slideLayouts/_rels/slideLayout33.xml.rels" ContentType="application/vnd.openxmlformats-package.relationships+xml"/>
  <Override PartName="/ppt/slideLayouts/_rels/slideLayout9.xml.rels" ContentType="application/vnd.openxmlformats-package.relationships+xml"/>
  <Override PartName="/ppt/slideLayouts/_rels/slideLayout32.xml.rels" ContentType="application/vnd.openxmlformats-package.relationships+xml"/>
  <Override PartName="/ppt/slideLayouts/_rels/slideLayout21.xml.rels" ContentType="application/vnd.openxmlformats-package.relationships+xml"/>
  <Override PartName="/ppt/slideLayouts/_rels/slideLayout24.xml.rels" ContentType="application/vnd.openxmlformats-package.relationships+xml"/>
  <Override PartName="/ppt/slideLayouts/_rels/slideLayout16.xml.rels" ContentType="application/vnd.openxmlformats-package.relationships+xml"/>
  <Override PartName="/ppt/slideLayouts/_rels/slideLayout31.xml.rels" ContentType="application/vnd.openxmlformats-package.relationships+xml"/>
  <Override PartName="/ppt/slideLayouts/_rels/slideLayout20.xml.rels" ContentType="application/vnd.openxmlformats-package.relationships+xml"/>
  <Override PartName="/ppt/slideLayouts/_rels/slideLayout23.xml.rels" ContentType="application/vnd.openxmlformats-package.relationships+xml"/>
  <Override PartName="/ppt/slideLayouts/_rels/slideLayout15.xml.rels" ContentType="application/vnd.openxmlformats-package.relationships+xml"/>
  <Override PartName="/ppt/slideLayouts/_rels/slideLayout30.xml.rels" ContentType="application/vnd.openxmlformats-package.relationships+xml"/>
  <Override PartName="/ppt/slideLayouts/_rels/slideLayout29.xml.rels" ContentType="application/vnd.openxmlformats-package.relationships+xml"/>
  <Override PartName="/ppt/slideLayouts/_rels/slideLayout22.xml.rels" ContentType="application/vnd.openxmlformats-package.relationships+xml"/>
  <Override PartName="/ppt/slideLayouts/_rels/slideLayout14.xml.rels" ContentType="application/vnd.openxmlformats-package.relationships+xml"/>
  <Override PartName="/ppt/slideLayouts/_rels/slideLayout28.xml.rels" ContentType="application/vnd.openxmlformats-package.relationships+xml"/>
  <Override PartName="/ppt/slideLayouts/_rels/slideLayout36.xml.rels" ContentType="application/vnd.openxmlformats-package.relationships+xml"/>
  <Override PartName="/ppt/slideLayouts/_rels/slideLayout7.xml.rels" ContentType="application/vnd.openxmlformats-package.relationships+xml"/>
  <Override PartName="/ppt/slideLayouts/_rels/slideLayout6.xml.rels" ContentType="application/vnd.openxmlformats-package.relationships+xml"/>
  <Override PartName="/ppt/slideLayouts/_rels/slideLayout5.xml.rels" ContentType="application/vnd.openxmlformats-package.relationships+xml"/>
  <Override PartName="/ppt/slideLayouts/_rels/slideLayout4.xml.rels" ContentType="application/vnd.openxmlformats-package.relationships+xml"/>
  <Override PartName="/ppt/slideLayouts/_rels/slideLayout27.xml.rels" ContentType="application/vnd.openxmlformats-package.relationships+xml"/>
  <Override PartName="/ppt/slideLayouts/_rels/slideLayout13.xml.rels" ContentType="application/vnd.openxmlformats-package.relationships+xml"/>
  <Override PartName="/ppt/slideLayouts/_rels/slideLayout35.xml.rels" ContentType="application/vnd.openxmlformats-package.relationships+xml"/>
  <Override PartName="/ppt/slideLayouts/_rels/slideLayout3.xml.rels" ContentType="application/vnd.openxmlformats-package.relationships+xml"/>
  <Override PartName="/ppt/slideLayouts/_rels/slideLayout2.xml.rels" ContentType="application/vnd.openxmlformats-package.relationships+xml"/>
  <Override PartName="/ppt/slideLayouts/_rels/slideLayout8.xml.rels" ContentType="application/vnd.openxmlformats-package.relationships+xml"/>
  <Override PartName="/ppt/slideLayouts/_rels/slideLayout1.xml.rels" ContentType="application/vnd.openxmlformats-package.relationships+xml"/>
  <Override PartName="/ppt/slideLayouts/_rels/slideLayout12.xml.rels" ContentType="application/vnd.openxmlformats-package.relationships+xml"/>
  <Override PartName="/ppt/slideLayouts/_rels/slideLayout19.xml.rels" ContentType="application/vnd.openxmlformats-package.relationships+xml"/>
  <Override PartName="/ppt/slideLayouts/_rels/slideLayout25.xml.rels" ContentType="application/vnd.openxmlformats-package.relationships+xml"/>
  <Override PartName="/ppt/slideLayouts/_rels/slideLayout10.xml.rels" ContentType="application/vnd.openxmlformats-package.relationships+xml"/>
  <Override PartName="/ppt/slideLayouts/_rels/slideLayout17.xml.rels" ContentType="application/vnd.openxmlformats-package.relationships+xml"/>
  <Override PartName="/ppt/slideLayouts/_rels/slideLayout26.xml.rels" ContentType="application/vnd.openxmlformats-package.relationships+xml"/>
  <Override PartName="/ppt/slideLayouts/_rels/slideLayout18.xml.rels" ContentType="application/vnd.openxmlformats-package.relationships+xml"/>
  <Override PartName="/ppt/slideLayouts/_rels/slideLayout11.xml.rels" ContentType="application/vnd.openxmlformats-package.relationships+xml"/>
  <Override PartName="/ppt/slideLayouts/slideLayout5.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6.xml" ContentType="application/vnd.openxmlformats-officedocument.presentationml.slideLayout+xml"/>
  <Override PartName="/ppt/slideLayouts/slideLayout16.xml" ContentType="application/vnd.openxmlformats-officedocument.presentationml.slideLayout+xml"/>
  <Override PartName="/ppt/slideLayouts/slideLayout7.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26.xml" ContentType="application/vnd.openxmlformats-officedocument.presentationml.slideLayout+xml"/>
  <Override PartName="/ppt/slideLayouts/slideLayout32.xml" ContentType="application/vnd.openxmlformats-officedocument.presentationml.slideLayout+xml"/>
  <Override PartName="/ppt/slideLayouts/slideLayout27.xml" ContentType="application/vnd.openxmlformats-officedocument.presentationml.slideLayout+xml"/>
  <Override PartName="/ppt/slideLayouts/slideLayout33.xml" ContentType="application/vnd.openxmlformats-officedocument.presentationml.slideLayout+xml"/>
  <Override PartName="/ppt/slideLayouts/slideLayout28.xml" ContentType="application/vnd.openxmlformats-officedocument.presentationml.slideLayout+xml"/>
  <Override PartName="/ppt/slideLayouts/slideLayout34.xml" ContentType="application/vnd.openxmlformats-officedocument.presentationml.slideLayout+xml"/>
  <Override PartName="/ppt/slideLayouts/slideLayout29.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_rels/slide9.xml.rels" ContentType="application/vnd.openxmlformats-package.relationships+xml"/>
  <Override PartName="/ppt/slides/_rels/slide8.xml.rels" ContentType="application/vnd.openxmlformats-package.relationships+xml"/>
  <Override PartName="/ppt/slides/_rels/slide7.xml.rels" ContentType="application/vnd.openxmlformats-package.relationships+xml"/>
  <Override PartName="/ppt/slides/_rels/slide6.xml.rels" ContentType="application/vnd.openxmlformats-package.relationships+xml"/>
  <Override PartName="/ppt/slides/_rels/slide4.xml.rels" ContentType="application/vnd.openxmlformats-package.relationships+xml"/>
  <Override PartName="/ppt/slides/_rels/slide5.xml.rels" ContentType="application/vnd.openxmlformats-package.relationships+xml"/>
  <Override PartName="/ppt/slides/_rels/slide3.xml.rels" ContentType="application/vnd.openxmlformats-package.relationships+xml"/>
  <Override PartName="/ppt/slides/_rels/slide2.xml.rels" ContentType="application/vnd.openxmlformats-package.relationships+xml"/>
  <Override PartName="/ppt/slides/_rels/slide1.xml.rels" ContentType="application/vnd.openxmlformats-package.relationships+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Types>
</file>

<file path=_rels/.rels><?xml version="1.0" encoding="UTF-8"?>
<Relationships xmlns="http://schemas.openxmlformats.org/package/2006/relationships"><Relationship Id="rId1" Type="http://schemas.openxmlformats.org/package/2006/relationships/metadata/core-properties" Target="docProps/core.xml"/><Relationship Id="rId2" Type="http://schemas.openxmlformats.org/officeDocument/2006/relationships/extended-properties" Target="docProps/app.xml"/><Relationship Id="rId3" Type="http://schemas.openxmlformats.org/officeDocument/2006/relationships/custom-properties" Target="docProps/custom.xml"/><Relationship Id="rId4" Type="http://schemas.openxmlformats.org/officeDocument/2006/relationships/officeDocument" Target="ppt/presentation.xml"/>
</Relationships>
</file>

<file path=ppt/presentation.xml><?xml version="1.0" encoding="utf-8"?>
<p:presentation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sldMasterIdLst>
    <p:sldMasterId id="2147483648" r:id="rId2"/>
    <p:sldMasterId id="2147483661" r:id="rId3"/>
    <p:sldMasterId id="2147483674" r:id="rId4"/>
  </p:sldMasterIdLst>
  <p:sldIdLst>
    <p:sldId id="256" r:id="rId5"/>
    <p:sldId id="257" r:id="rId6"/>
    <p:sldId id="258" r:id="rId7"/>
    <p:sldId id="259" r:id="rId8"/>
    <p:sldId id="260" r:id="rId9"/>
    <p:sldId id="261" r:id="rId10"/>
    <p:sldId id="262" r:id="rId11"/>
    <p:sldId id="263" r:id="rId12"/>
    <p:sldId id="264" r:id="rId13"/>
  </p:sldIdLst>
  <p:sldSz cx="12192000" cy="6858000"/>
  <p:notesSz cx="7772400" cy="10058400"/>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ationPr>
</file>

<file path=ppt/_rels/presentation.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slideMaster" Target="slideMasters/slideMaster1.xml"/><Relationship Id="rId3" Type="http://schemas.openxmlformats.org/officeDocument/2006/relationships/slideMaster" Target="slideMasters/slideMaster2.xml"/><Relationship Id="rId4" Type="http://schemas.openxmlformats.org/officeDocument/2006/relationships/slideMaster" Target="slideMasters/slideMaster3.xml"/><Relationship Id="rId5" Type="http://schemas.openxmlformats.org/officeDocument/2006/relationships/slide" Target="slides/slide1.xml"/><Relationship Id="rId6" Type="http://schemas.openxmlformats.org/officeDocument/2006/relationships/slide" Target="slides/slide2.xml"/><Relationship Id="rId7" Type="http://schemas.openxmlformats.org/officeDocument/2006/relationships/slide" Target="slides/slide3.xml"/><Relationship Id="rId8" Type="http://schemas.openxmlformats.org/officeDocument/2006/relationships/slide" Target="slides/slide4.xml"/><Relationship Id="rId9" Type="http://schemas.openxmlformats.org/officeDocument/2006/relationships/slide" Target="slides/slide5.xml"/><Relationship Id="rId10" Type="http://schemas.openxmlformats.org/officeDocument/2006/relationships/slide" Target="slides/slide6.xml"/><Relationship Id="rId11" Type="http://schemas.openxmlformats.org/officeDocument/2006/relationships/slide" Target="slides/slide7.xml"/><Relationship Id="rId12" Type="http://schemas.openxmlformats.org/officeDocument/2006/relationships/slide" Target="slides/slide8.xml"/><Relationship Id="rId13" Type="http://schemas.openxmlformats.org/officeDocument/2006/relationships/slide" Target="slides/slide9.xml"/><Relationship Id="rId14" Type="http://schemas.openxmlformats.org/officeDocument/2006/relationships/presProps" Target="presProps.xml"/>
</Relationships>
</file>

<file path=ppt/slideLayouts/_rels/slideLayout1.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0.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1.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2.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3.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4.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5.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6.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7.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8.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9.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20.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1.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2.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3.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4.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5.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6.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7.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8.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9.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30.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1.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2.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3.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4.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5.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6.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4.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5.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6.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7.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8.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9.xml.rels><?xml version="1.0" encoding="UTF-8"?>
<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1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27"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28" name="PlaceHolder 2"/>
          <p:cNvSpPr>
            <a:spLocks noGrp="1"/>
          </p:cNvSpPr>
          <p:nvPr>
            <p:ph/>
          </p:nvPr>
        </p:nvSpPr>
        <p:spPr>
          <a:xfrm>
            <a:off x="609480" y="1604520"/>
            <a:ext cx="109724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29" name="PlaceHolder 3"/>
          <p:cNvSpPr>
            <a:spLocks noGrp="1"/>
          </p:cNvSpPr>
          <p:nvPr>
            <p:ph/>
          </p:nvPr>
        </p:nvSpPr>
        <p:spPr>
          <a:xfrm>
            <a:off x="609480" y="3682080"/>
            <a:ext cx="1097244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1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30"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31"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32"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33" name="PlaceHolder 4"/>
          <p:cNvSpPr>
            <a:spLocks noGrp="1"/>
          </p:cNvSpPr>
          <p:nvPr>
            <p:ph/>
          </p:nvPr>
        </p:nvSpPr>
        <p:spPr>
          <a:xfrm>
            <a:off x="60948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34" name="PlaceHolder 5"/>
          <p:cNvSpPr>
            <a:spLocks noGrp="1"/>
          </p:cNvSpPr>
          <p:nvPr>
            <p:ph/>
          </p:nvPr>
        </p:nvSpPr>
        <p:spPr>
          <a:xfrm>
            <a:off x="623196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1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35"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36" name="PlaceHolder 2"/>
          <p:cNvSpPr>
            <a:spLocks noGrp="1"/>
          </p:cNvSpPr>
          <p:nvPr>
            <p:ph/>
          </p:nvPr>
        </p:nvSpPr>
        <p:spPr>
          <a:xfrm>
            <a:off x="609480" y="160452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37" name="PlaceHolder 3"/>
          <p:cNvSpPr>
            <a:spLocks noGrp="1"/>
          </p:cNvSpPr>
          <p:nvPr>
            <p:ph/>
          </p:nvPr>
        </p:nvSpPr>
        <p:spPr>
          <a:xfrm>
            <a:off x="4319640" y="160452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38" name="PlaceHolder 4"/>
          <p:cNvSpPr>
            <a:spLocks noGrp="1"/>
          </p:cNvSpPr>
          <p:nvPr>
            <p:ph/>
          </p:nvPr>
        </p:nvSpPr>
        <p:spPr>
          <a:xfrm>
            <a:off x="8029800" y="160452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39" name="PlaceHolder 5"/>
          <p:cNvSpPr>
            <a:spLocks noGrp="1"/>
          </p:cNvSpPr>
          <p:nvPr>
            <p:ph/>
          </p:nvPr>
        </p:nvSpPr>
        <p:spPr>
          <a:xfrm>
            <a:off x="609480" y="368208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40" name="PlaceHolder 6"/>
          <p:cNvSpPr>
            <a:spLocks noGrp="1"/>
          </p:cNvSpPr>
          <p:nvPr>
            <p:ph/>
          </p:nvPr>
        </p:nvSpPr>
        <p:spPr>
          <a:xfrm>
            <a:off x="4319640" y="368208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41" name="PlaceHolder 7"/>
          <p:cNvSpPr>
            <a:spLocks noGrp="1"/>
          </p:cNvSpPr>
          <p:nvPr>
            <p:ph/>
          </p:nvPr>
        </p:nvSpPr>
        <p:spPr>
          <a:xfrm>
            <a:off x="8029800" y="3682080"/>
            <a:ext cx="353304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1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1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49"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50" name="PlaceHolder 2"/>
          <p:cNvSpPr>
            <a:spLocks noGrp="1"/>
          </p:cNvSpPr>
          <p:nvPr>
            <p:ph type="subTitle"/>
          </p:nvPr>
        </p:nvSpPr>
        <p:spPr>
          <a:xfrm>
            <a:off x="609480" y="1604520"/>
            <a:ext cx="10972440" cy="3977280"/>
          </a:xfrm>
          <a:prstGeom prst="rect">
            <a:avLst/>
          </a:prstGeom>
          <a:noFill/>
          <a:ln w="0">
            <a:noFill/>
          </a:ln>
        </p:spPr>
        <p:txBody>
          <a:bodyPr lIns="0" rIns="0" tIns="0" bIns="0" anchor="ctr">
            <a:noAutofit/>
          </a:bodyPr>
          <a:p>
            <a:pPr algn="ctr">
              <a:buNone/>
            </a:pPr>
            <a:endParaRPr b="0" lang="en-PH" sz="3200" spc="-1" strike="noStrike">
              <a:latin typeface="Arial"/>
            </a:endParaRPr>
          </a:p>
        </p:txBody>
      </p:sp>
    </p:spTree>
  </p:cSld>
</p:sldLayout>
</file>

<file path=ppt/slideLayouts/slideLayout1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51"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52" name="PlaceHolder 2"/>
          <p:cNvSpPr>
            <a:spLocks noGrp="1"/>
          </p:cNvSpPr>
          <p:nvPr>
            <p:ph/>
          </p:nvPr>
        </p:nvSpPr>
        <p:spPr>
          <a:xfrm>
            <a:off x="609480" y="1604520"/>
            <a:ext cx="10972440" cy="397728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1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53"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54" name="PlaceHolder 2"/>
          <p:cNvSpPr>
            <a:spLocks noGrp="1"/>
          </p:cNvSpPr>
          <p:nvPr>
            <p:ph/>
          </p:nvPr>
        </p:nvSpPr>
        <p:spPr>
          <a:xfrm>
            <a:off x="60948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
        <p:nvSpPr>
          <p:cNvPr id="55" name="PlaceHolder 3"/>
          <p:cNvSpPr>
            <a:spLocks noGrp="1"/>
          </p:cNvSpPr>
          <p:nvPr>
            <p:ph/>
          </p:nvPr>
        </p:nvSpPr>
        <p:spPr>
          <a:xfrm>
            <a:off x="623196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1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56"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Tree>
  </p:cSld>
</p:sldLayout>
</file>

<file path=ppt/slideLayouts/slideLayout1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57" name="PlaceHolder 1"/>
          <p:cNvSpPr>
            <a:spLocks noGrp="1"/>
          </p:cNvSpPr>
          <p:nvPr>
            <p:ph type="subTitle"/>
          </p:nvPr>
        </p:nvSpPr>
        <p:spPr>
          <a:xfrm>
            <a:off x="609480" y="273600"/>
            <a:ext cx="10972440" cy="5307840"/>
          </a:xfrm>
          <a:prstGeom prst="rect">
            <a:avLst/>
          </a:prstGeom>
          <a:noFill/>
          <a:ln w="0">
            <a:noFill/>
          </a:ln>
        </p:spPr>
        <p:txBody>
          <a:bodyPr lIns="0" rIns="0" tIns="0" bIns="0" anchor="ctr">
            <a:noAutofit/>
          </a:bodyPr>
          <a:p>
            <a:pPr algn="ctr">
              <a:buNone/>
            </a:pPr>
            <a:endParaRPr b="0" lang="en-PH" sz="3200" spc="-1" strike="noStrike">
              <a:latin typeface="Arial"/>
            </a:endParaRPr>
          </a:p>
        </p:txBody>
      </p:sp>
    </p:spTree>
  </p:cSld>
</p:sldLayout>
</file>

<file path=ppt/slideLayouts/slideLayout1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58"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59"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60" name="PlaceHolder 3"/>
          <p:cNvSpPr>
            <a:spLocks noGrp="1"/>
          </p:cNvSpPr>
          <p:nvPr>
            <p:ph/>
          </p:nvPr>
        </p:nvSpPr>
        <p:spPr>
          <a:xfrm>
            <a:off x="623196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
        <p:nvSpPr>
          <p:cNvPr id="61" name="PlaceHolder 4"/>
          <p:cNvSpPr>
            <a:spLocks noGrp="1"/>
          </p:cNvSpPr>
          <p:nvPr>
            <p:ph/>
          </p:nvPr>
        </p:nvSpPr>
        <p:spPr>
          <a:xfrm>
            <a:off x="60948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6"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7" name="PlaceHolder 2"/>
          <p:cNvSpPr>
            <a:spLocks noGrp="1"/>
          </p:cNvSpPr>
          <p:nvPr>
            <p:ph type="subTitle"/>
          </p:nvPr>
        </p:nvSpPr>
        <p:spPr>
          <a:xfrm>
            <a:off x="609480" y="1604520"/>
            <a:ext cx="10972440" cy="3977280"/>
          </a:xfrm>
          <a:prstGeom prst="rect">
            <a:avLst/>
          </a:prstGeom>
          <a:noFill/>
          <a:ln w="0">
            <a:noFill/>
          </a:ln>
        </p:spPr>
        <p:txBody>
          <a:bodyPr lIns="0" rIns="0" tIns="0" bIns="0" anchor="ctr">
            <a:noAutofit/>
          </a:bodyPr>
          <a:p>
            <a:pPr algn="ctr">
              <a:buNone/>
            </a:pPr>
            <a:endParaRPr b="0" lang="en-PH" sz="3200" spc="-1" strike="noStrike">
              <a:latin typeface="Arial"/>
            </a:endParaRPr>
          </a:p>
        </p:txBody>
      </p:sp>
    </p:spTree>
  </p:cSld>
</p:sldLayout>
</file>

<file path=ppt/slideLayouts/slideLayout2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62"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63" name="PlaceHolder 2"/>
          <p:cNvSpPr>
            <a:spLocks noGrp="1"/>
          </p:cNvSpPr>
          <p:nvPr>
            <p:ph/>
          </p:nvPr>
        </p:nvSpPr>
        <p:spPr>
          <a:xfrm>
            <a:off x="60948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
        <p:nvSpPr>
          <p:cNvPr id="64"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65" name="PlaceHolder 4"/>
          <p:cNvSpPr>
            <a:spLocks noGrp="1"/>
          </p:cNvSpPr>
          <p:nvPr>
            <p:ph/>
          </p:nvPr>
        </p:nvSpPr>
        <p:spPr>
          <a:xfrm>
            <a:off x="623196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2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66"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67"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68"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69" name="PlaceHolder 4"/>
          <p:cNvSpPr>
            <a:spLocks noGrp="1"/>
          </p:cNvSpPr>
          <p:nvPr>
            <p:ph/>
          </p:nvPr>
        </p:nvSpPr>
        <p:spPr>
          <a:xfrm>
            <a:off x="609480" y="3682080"/>
            <a:ext cx="1097244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2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70"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71" name="PlaceHolder 2"/>
          <p:cNvSpPr>
            <a:spLocks noGrp="1"/>
          </p:cNvSpPr>
          <p:nvPr>
            <p:ph/>
          </p:nvPr>
        </p:nvSpPr>
        <p:spPr>
          <a:xfrm>
            <a:off x="609480" y="1604520"/>
            <a:ext cx="109724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72" name="PlaceHolder 3"/>
          <p:cNvSpPr>
            <a:spLocks noGrp="1"/>
          </p:cNvSpPr>
          <p:nvPr>
            <p:ph/>
          </p:nvPr>
        </p:nvSpPr>
        <p:spPr>
          <a:xfrm>
            <a:off x="609480" y="3682080"/>
            <a:ext cx="1097244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2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73"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74"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75"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76" name="PlaceHolder 4"/>
          <p:cNvSpPr>
            <a:spLocks noGrp="1"/>
          </p:cNvSpPr>
          <p:nvPr>
            <p:ph/>
          </p:nvPr>
        </p:nvSpPr>
        <p:spPr>
          <a:xfrm>
            <a:off x="60948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77" name="PlaceHolder 5"/>
          <p:cNvSpPr>
            <a:spLocks noGrp="1"/>
          </p:cNvSpPr>
          <p:nvPr>
            <p:ph/>
          </p:nvPr>
        </p:nvSpPr>
        <p:spPr>
          <a:xfrm>
            <a:off x="623196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2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78"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79" name="PlaceHolder 2"/>
          <p:cNvSpPr>
            <a:spLocks noGrp="1"/>
          </p:cNvSpPr>
          <p:nvPr>
            <p:ph/>
          </p:nvPr>
        </p:nvSpPr>
        <p:spPr>
          <a:xfrm>
            <a:off x="609480" y="160452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80" name="PlaceHolder 3"/>
          <p:cNvSpPr>
            <a:spLocks noGrp="1"/>
          </p:cNvSpPr>
          <p:nvPr>
            <p:ph/>
          </p:nvPr>
        </p:nvSpPr>
        <p:spPr>
          <a:xfrm>
            <a:off x="4319640" y="160452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81" name="PlaceHolder 4"/>
          <p:cNvSpPr>
            <a:spLocks noGrp="1"/>
          </p:cNvSpPr>
          <p:nvPr>
            <p:ph/>
          </p:nvPr>
        </p:nvSpPr>
        <p:spPr>
          <a:xfrm>
            <a:off x="8029800" y="160452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82" name="PlaceHolder 5"/>
          <p:cNvSpPr>
            <a:spLocks noGrp="1"/>
          </p:cNvSpPr>
          <p:nvPr>
            <p:ph/>
          </p:nvPr>
        </p:nvSpPr>
        <p:spPr>
          <a:xfrm>
            <a:off x="609480" y="368208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83" name="PlaceHolder 6"/>
          <p:cNvSpPr>
            <a:spLocks noGrp="1"/>
          </p:cNvSpPr>
          <p:nvPr>
            <p:ph/>
          </p:nvPr>
        </p:nvSpPr>
        <p:spPr>
          <a:xfrm>
            <a:off x="4319640" y="368208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84" name="PlaceHolder 7"/>
          <p:cNvSpPr>
            <a:spLocks noGrp="1"/>
          </p:cNvSpPr>
          <p:nvPr>
            <p:ph/>
          </p:nvPr>
        </p:nvSpPr>
        <p:spPr>
          <a:xfrm>
            <a:off x="8029800" y="3682080"/>
            <a:ext cx="353304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2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2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88"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89" name="PlaceHolder 2"/>
          <p:cNvSpPr>
            <a:spLocks noGrp="1"/>
          </p:cNvSpPr>
          <p:nvPr>
            <p:ph type="subTitle"/>
          </p:nvPr>
        </p:nvSpPr>
        <p:spPr>
          <a:xfrm>
            <a:off x="609480" y="1604520"/>
            <a:ext cx="10972440" cy="3977280"/>
          </a:xfrm>
          <a:prstGeom prst="rect">
            <a:avLst/>
          </a:prstGeom>
          <a:noFill/>
          <a:ln w="0">
            <a:noFill/>
          </a:ln>
        </p:spPr>
        <p:txBody>
          <a:bodyPr lIns="0" rIns="0" tIns="0" bIns="0" anchor="ctr">
            <a:noAutofit/>
          </a:bodyPr>
          <a:p>
            <a:pPr algn="ctr">
              <a:buNone/>
            </a:pPr>
            <a:endParaRPr b="0" lang="en-PH" sz="3200" spc="-1" strike="noStrike">
              <a:latin typeface="Arial"/>
            </a:endParaRPr>
          </a:p>
        </p:txBody>
      </p:sp>
    </p:spTree>
  </p:cSld>
</p:sldLayout>
</file>

<file path=ppt/slideLayouts/slideLayout2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90"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91" name="PlaceHolder 2"/>
          <p:cNvSpPr>
            <a:spLocks noGrp="1"/>
          </p:cNvSpPr>
          <p:nvPr>
            <p:ph/>
          </p:nvPr>
        </p:nvSpPr>
        <p:spPr>
          <a:xfrm>
            <a:off x="609480" y="1604520"/>
            <a:ext cx="10972440" cy="397728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2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92"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93" name="PlaceHolder 2"/>
          <p:cNvSpPr>
            <a:spLocks noGrp="1"/>
          </p:cNvSpPr>
          <p:nvPr>
            <p:ph/>
          </p:nvPr>
        </p:nvSpPr>
        <p:spPr>
          <a:xfrm>
            <a:off x="60948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
        <p:nvSpPr>
          <p:cNvPr id="94" name="PlaceHolder 3"/>
          <p:cNvSpPr>
            <a:spLocks noGrp="1"/>
          </p:cNvSpPr>
          <p:nvPr>
            <p:ph/>
          </p:nvPr>
        </p:nvSpPr>
        <p:spPr>
          <a:xfrm>
            <a:off x="623196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2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95"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Tree>
  </p:cSld>
</p:sldLayout>
</file>

<file path=ppt/slideLayouts/slideLayout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8"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9" name="PlaceHolder 2"/>
          <p:cNvSpPr>
            <a:spLocks noGrp="1"/>
          </p:cNvSpPr>
          <p:nvPr>
            <p:ph/>
          </p:nvPr>
        </p:nvSpPr>
        <p:spPr>
          <a:xfrm>
            <a:off x="609480" y="1604520"/>
            <a:ext cx="10972440" cy="397728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3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96" name="PlaceHolder 1"/>
          <p:cNvSpPr>
            <a:spLocks noGrp="1"/>
          </p:cNvSpPr>
          <p:nvPr>
            <p:ph type="subTitle"/>
          </p:nvPr>
        </p:nvSpPr>
        <p:spPr>
          <a:xfrm>
            <a:off x="609480" y="273600"/>
            <a:ext cx="10972440" cy="5307840"/>
          </a:xfrm>
          <a:prstGeom prst="rect">
            <a:avLst/>
          </a:prstGeom>
          <a:noFill/>
          <a:ln w="0">
            <a:noFill/>
          </a:ln>
        </p:spPr>
        <p:txBody>
          <a:bodyPr lIns="0" rIns="0" tIns="0" bIns="0" anchor="ctr">
            <a:noAutofit/>
          </a:bodyPr>
          <a:p>
            <a:pPr algn="ctr">
              <a:buNone/>
            </a:pPr>
            <a:endParaRPr b="0" lang="en-PH" sz="3200" spc="-1" strike="noStrike">
              <a:latin typeface="Arial"/>
            </a:endParaRPr>
          </a:p>
        </p:txBody>
      </p:sp>
    </p:spTree>
  </p:cSld>
</p:sldLayout>
</file>

<file path=ppt/slideLayouts/slideLayout3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97"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98"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99" name="PlaceHolder 3"/>
          <p:cNvSpPr>
            <a:spLocks noGrp="1"/>
          </p:cNvSpPr>
          <p:nvPr>
            <p:ph/>
          </p:nvPr>
        </p:nvSpPr>
        <p:spPr>
          <a:xfrm>
            <a:off x="623196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
        <p:nvSpPr>
          <p:cNvPr id="100" name="PlaceHolder 4"/>
          <p:cNvSpPr>
            <a:spLocks noGrp="1"/>
          </p:cNvSpPr>
          <p:nvPr>
            <p:ph/>
          </p:nvPr>
        </p:nvSpPr>
        <p:spPr>
          <a:xfrm>
            <a:off x="60948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3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101"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102" name="PlaceHolder 2"/>
          <p:cNvSpPr>
            <a:spLocks noGrp="1"/>
          </p:cNvSpPr>
          <p:nvPr>
            <p:ph/>
          </p:nvPr>
        </p:nvSpPr>
        <p:spPr>
          <a:xfrm>
            <a:off x="60948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
        <p:nvSpPr>
          <p:cNvPr id="103"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04" name="PlaceHolder 4"/>
          <p:cNvSpPr>
            <a:spLocks noGrp="1"/>
          </p:cNvSpPr>
          <p:nvPr>
            <p:ph/>
          </p:nvPr>
        </p:nvSpPr>
        <p:spPr>
          <a:xfrm>
            <a:off x="623196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3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105"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106"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07"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08" name="PlaceHolder 4"/>
          <p:cNvSpPr>
            <a:spLocks noGrp="1"/>
          </p:cNvSpPr>
          <p:nvPr>
            <p:ph/>
          </p:nvPr>
        </p:nvSpPr>
        <p:spPr>
          <a:xfrm>
            <a:off x="609480" y="3682080"/>
            <a:ext cx="1097244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3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109"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110" name="PlaceHolder 2"/>
          <p:cNvSpPr>
            <a:spLocks noGrp="1"/>
          </p:cNvSpPr>
          <p:nvPr>
            <p:ph/>
          </p:nvPr>
        </p:nvSpPr>
        <p:spPr>
          <a:xfrm>
            <a:off x="609480" y="1604520"/>
            <a:ext cx="109724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11" name="PlaceHolder 3"/>
          <p:cNvSpPr>
            <a:spLocks noGrp="1"/>
          </p:cNvSpPr>
          <p:nvPr>
            <p:ph/>
          </p:nvPr>
        </p:nvSpPr>
        <p:spPr>
          <a:xfrm>
            <a:off x="609480" y="3682080"/>
            <a:ext cx="1097244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3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112"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113"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14"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15" name="PlaceHolder 4"/>
          <p:cNvSpPr>
            <a:spLocks noGrp="1"/>
          </p:cNvSpPr>
          <p:nvPr>
            <p:ph/>
          </p:nvPr>
        </p:nvSpPr>
        <p:spPr>
          <a:xfrm>
            <a:off x="60948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16" name="PlaceHolder 5"/>
          <p:cNvSpPr>
            <a:spLocks noGrp="1"/>
          </p:cNvSpPr>
          <p:nvPr>
            <p:ph/>
          </p:nvPr>
        </p:nvSpPr>
        <p:spPr>
          <a:xfrm>
            <a:off x="623196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3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117"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118" name="PlaceHolder 2"/>
          <p:cNvSpPr>
            <a:spLocks noGrp="1"/>
          </p:cNvSpPr>
          <p:nvPr>
            <p:ph/>
          </p:nvPr>
        </p:nvSpPr>
        <p:spPr>
          <a:xfrm>
            <a:off x="609480" y="160452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19" name="PlaceHolder 3"/>
          <p:cNvSpPr>
            <a:spLocks noGrp="1"/>
          </p:cNvSpPr>
          <p:nvPr>
            <p:ph/>
          </p:nvPr>
        </p:nvSpPr>
        <p:spPr>
          <a:xfrm>
            <a:off x="4319640" y="160452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20" name="PlaceHolder 4"/>
          <p:cNvSpPr>
            <a:spLocks noGrp="1"/>
          </p:cNvSpPr>
          <p:nvPr>
            <p:ph/>
          </p:nvPr>
        </p:nvSpPr>
        <p:spPr>
          <a:xfrm>
            <a:off x="8029800" y="160452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21" name="PlaceHolder 5"/>
          <p:cNvSpPr>
            <a:spLocks noGrp="1"/>
          </p:cNvSpPr>
          <p:nvPr>
            <p:ph/>
          </p:nvPr>
        </p:nvSpPr>
        <p:spPr>
          <a:xfrm>
            <a:off x="609480" y="368208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22" name="PlaceHolder 6"/>
          <p:cNvSpPr>
            <a:spLocks noGrp="1"/>
          </p:cNvSpPr>
          <p:nvPr>
            <p:ph/>
          </p:nvPr>
        </p:nvSpPr>
        <p:spPr>
          <a:xfrm>
            <a:off x="4319640" y="3682080"/>
            <a:ext cx="353304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23" name="PlaceHolder 7"/>
          <p:cNvSpPr>
            <a:spLocks noGrp="1"/>
          </p:cNvSpPr>
          <p:nvPr>
            <p:ph/>
          </p:nvPr>
        </p:nvSpPr>
        <p:spPr>
          <a:xfrm>
            <a:off x="8029800" y="3682080"/>
            <a:ext cx="353304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10"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11" name="PlaceHolder 2"/>
          <p:cNvSpPr>
            <a:spLocks noGrp="1"/>
          </p:cNvSpPr>
          <p:nvPr>
            <p:ph/>
          </p:nvPr>
        </p:nvSpPr>
        <p:spPr>
          <a:xfrm>
            <a:off x="60948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
        <p:nvSpPr>
          <p:cNvPr id="12" name="PlaceHolder 3"/>
          <p:cNvSpPr>
            <a:spLocks noGrp="1"/>
          </p:cNvSpPr>
          <p:nvPr>
            <p:ph/>
          </p:nvPr>
        </p:nvSpPr>
        <p:spPr>
          <a:xfrm>
            <a:off x="623196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13"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Tree>
  </p:cSld>
</p:sldLayout>
</file>

<file path=ppt/slideLayouts/slideLayout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14" name="PlaceHolder 1"/>
          <p:cNvSpPr>
            <a:spLocks noGrp="1"/>
          </p:cNvSpPr>
          <p:nvPr>
            <p:ph type="subTitle"/>
          </p:nvPr>
        </p:nvSpPr>
        <p:spPr>
          <a:xfrm>
            <a:off x="609480" y="273600"/>
            <a:ext cx="10972440" cy="5307840"/>
          </a:xfrm>
          <a:prstGeom prst="rect">
            <a:avLst/>
          </a:prstGeom>
          <a:noFill/>
          <a:ln w="0">
            <a:noFill/>
          </a:ln>
        </p:spPr>
        <p:txBody>
          <a:bodyPr lIns="0" rIns="0" tIns="0" bIns="0" anchor="ctr">
            <a:noAutofit/>
          </a:bodyPr>
          <a:p>
            <a:pPr algn="ctr">
              <a:buNone/>
            </a:pPr>
            <a:endParaRPr b="0" lang="en-PH" sz="3200" spc="-1" strike="noStrike">
              <a:latin typeface="Arial"/>
            </a:endParaRPr>
          </a:p>
        </p:txBody>
      </p:sp>
    </p:spTree>
  </p:cSld>
</p:sldLayout>
</file>

<file path=ppt/slideLayouts/slideLayout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15"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16"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17" name="PlaceHolder 3"/>
          <p:cNvSpPr>
            <a:spLocks noGrp="1"/>
          </p:cNvSpPr>
          <p:nvPr>
            <p:ph/>
          </p:nvPr>
        </p:nvSpPr>
        <p:spPr>
          <a:xfrm>
            <a:off x="623196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
        <p:nvSpPr>
          <p:cNvPr id="18" name="PlaceHolder 4"/>
          <p:cNvSpPr>
            <a:spLocks noGrp="1"/>
          </p:cNvSpPr>
          <p:nvPr>
            <p:ph/>
          </p:nvPr>
        </p:nvSpPr>
        <p:spPr>
          <a:xfrm>
            <a:off x="60948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19"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20" name="PlaceHolder 2"/>
          <p:cNvSpPr>
            <a:spLocks noGrp="1"/>
          </p:cNvSpPr>
          <p:nvPr>
            <p:ph/>
          </p:nvPr>
        </p:nvSpPr>
        <p:spPr>
          <a:xfrm>
            <a:off x="609480" y="1604520"/>
            <a:ext cx="5354280" cy="3977280"/>
          </a:xfrm>
          <a:prstGeom prst="rect">
            <a:avLst/>
          </a:prstGeom>
          <a:noFill/>
          <a:ln w="0">
            <a:noFill/>
          </a:ln>
        </p:spPr>
        <p:txBody>
          <a:bodyPr lIns="0" rIns="0" tIns="0" bIns="0" anchor="t">
            <a:normAutofit/>
          </a:bodyPr>
          <a:p>
            <a:endParaRPr b="0" lang="en-PH" sz="3200" spc="-1" strike="noStrike">
              <a:latin typeface="Arial"/>
            </a:endParaRPr>
          </a:p>
        </p:txBody>
      </p:sp>
      <p:sp>
        <p:nvSpPr>
          <p:cNvPr id="21"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22" name="PlaceHolder 4"/>
          <p:cNvSpPr>
            <a:spLocks noGrp="1"/>
          </p:cNvSpPr>
          <p:nvPr>
            <p:ph/>
          </p:nvPr>
        </p:nvSpPr>
        <p:spPr>
          <a:xfrm>
            <a:off x="6231960" y="3682080"/>
            <a:ext cx="535428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23"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24" name="PlaceHolder 2"/>
          <p:cNvSpPr>
            <a:spLocks noGrp="1"/>
          </p:cNvSpPr>
          <p:nvPr>
            <p:ph/>
          </p:nvPr>
        </p:nvSpPr>
        <p:spPr>
          <a:xfrm>
            <a:off x="60948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25" name="PlaceHolder 3"/>
          <p:cNvSpPr>
            <a:spLocks noGrp="1"/>
          </p:cNvSpPr>
          <p:nvPr>
            <p:ph/>
          </p:nvPr>
        </p:nvSpPr>
        <p:spPr>
          <a:xfrm>
            <a:off x="6231960" y="1604520"/>
            <a:ext cx="5354280" cy="1896840"/>
          </a:xfrm>
          <a:prstGeom prst="rect">
            <a:avLst/>
          </a:prstGeom>
          <a:noFill/>
          <a:ln w="0">
            <a:noFill/>
          </a:ln>
        </p:spPr>
        <p:txBody>
          <a:bodyPr lIns="0" rIns="0" tIns="0" bIns="0" anchor="t">
            <a:normAutofit/>
          </a:bodyPr>
          <a:p>
            <a:endParaRPr b="0" lang="en-PH" sz="3200" spc="-1" strike="noStrike">
              <a:latin typeface="Arial"/>
            </a:endParaRPr>
          </a:p>
        </p:txBody>
      </p:sp>
      <p:sp>
        <p:nvSpPr>
          <p:cNvPr id="26" name="PlaceHolder 4"/>
          <p:cNvSpPr>
            <a:spLocks noGrp="1"/>
          </p:cNvSpPr>
          <p:nvPr>
            <p:ph/>
          </p:nvPr>
        </p:nvSpPr>
        <p:spPr>
          <a:xfrm>
            <a:off x="609480" y="3682080"/>
            <a:ext cx="10972440" cy="18968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Masters/_rels/slideMaster1.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image" Target="../media/image1.png"/><Relationship Id="rId3" Type="http://schemas.openxmlformats.org/officeDocument/2006/relationships/image" Target="../media/image2.png"/><Relationship Id="rId4" Type="http://schemas.openxmlformats.org/officeDocument/2006/relationships/slideLayout" Target="../slideLayouts/slideLayout1.xml"/><Relationship Id="rId5" Type="http://schemas.openxmlformats.org/officeDocument/2006/relationships/slideLayout" Target="../slideLayouts/slideLayout2.xml"/><Relationship Id="rId6" Type="http://schemas.openxmlformats.org/officeDocument/2006/relationships/slideLayout" Target="../slideLayouts/slideLayout3.xml"/><Relationship Id="rId7" Type="http://schemas.openxmlformats.org/officeDocument/2006/relationships/slideLayout" Target="../slideLayouts/slideLayout4.xml"/><Relationship Id="rId8" Type="http://schemas.openxmlformats.org/officeDocument/2006/relationships/slideLayout" Target="../slideLayouts/slideLayout5.xml"/><Relationship Id="rId9" Type="http://schemas.openxmlformats.org/officeDocument/2006/relationships/slideLayout" Target="../slideLayouts/slideLayout6.xml"/><Relationship Id="rId10" Type="http://schemas.openxmlformats.org/officeDocument/2006/relationships/slideLayout" Target="../slideLayouts/slideLayout7.xml"/><Relationship Id="rId11" Type="http://schemas.openxmlformats.org/officeDocument/2006/relationships/slideLayout" Target="../slideLayouts/slideLayout8.xml"/><Relationship Id="rId12" Type="http://schemas.openxmlformats.org/officeDocument/2006/relationships/slideLayout" Target="../slideLayouts/slideLayout9.xml"/><Relationship Id="rId13" Type="http://schemas.openxmlformats.org/officeDocument/2006/relationships/slideLayout" Target="../slideLayouts/slideLayout10.xml"/><Relationship Id="rId14" Type="http://schemas.openxmlformats.org/officeDocument/2006/relationships/slideLayout" Target="../slideLayouts/slideLayout11.xml"/><Relationship Id="rId15" Type="http://schemas.openxmlformats.org/officeDocument/2006/relationships/slideLayout" Target="../slideLayouts/slideLayout12.xml"/>
</Relationships>
</file>

<file path=ppt/slideMasters/_rels/slideMaster2.xml.rels><?xml version="1.0" encoding="UTF-8"?>
<Relationships xmlns="http://schemas.openxmlformats.org/package/2006/relationships"><Relationship Id="rId1" Type="http://schemas.openxmlformats.org/officeDocument/2006/relationships/theme" Target="../theme/theme2.xml"/><Relationship Id="rId2" Type="http://schemas.openxmlformats.org/officeDocument/2006/relationships/image" Target="../media/image3.png"/><Relationship Id="rId3" Type="http://schemas.openxmlformats.org/officeDocument/2006/relationships/image" Target="../media/image4.png"/><Relationship Id="rId4" Type="http://schemas.openxmlformats.org/officeDocument/2006/relationships/slideLayout" Target="../slideLayouts/slideLayout13.xml"/><Relationship Id="rId5" Type="http://schemas.openxmlformats.org/officeDocument/2006/relationships/slideLayout" Target="../slideLayouts/slideLayout14.xml"/><Relationship Id="rId6" Type="http://schemas.openxmlformats.org/officeDocument/2006/relationships/slideLayout" Target="../slideLayouts/slideLayout15.xml"/><Relationship Id="rId7" Type="http://schemas.openxmlformats.org/officeDocument/2006/relationships/slideLayout" Target="../slideLayouts/slideLayout16.xml"/><Relationship Id="rId8" Type="http://schemas.openxmlformats.org/officeDocument/2006/relationships/slideLayout" Target="../slideLayouts/slideLayout17.xml"/><Relationship Id="rId9" Type="http://schemas.openxmlformats.org/officeDocument/2006/relationships/slideLayout" Target="../slideLayouts/slideLayout18.xml"/><Relationship Id="rId10" Type="http://schemas.openxmlformats.org/officeDocument/2006/relationships/slideLayout" Target="../slideLayouts/slideLayout19.xml"/><Relationship Id="rId11" Type="http://schemas.openxmlformats.org/officeDocument/2006/relationships/slideLayout" Target="../slideLayouts/slideLayout20.xml"/><Relationship Id="rId12" Type="http://schemas.openxmlformats.org/officeDocument/2006/relationships/slideLayout" Target="../slideLayouts/slideLayout21.xml"/><Relationship Id="rId13" Type="http://schemas.openxmlformats.org/officeDocument/2006/relationships/slideLayout" Target="../slideLayouts/slideLayout22.xml"/><Relationship Id="rId14" Type="http://schemas.openxmlformats.org/officeDocument/2006/relationships/slideLayout" Target="../slideLayouts/slideLayout23.xml"/><Relationship Id="rId15" Type="http://schemas.openxmlformats.org/officeDocument/2006/relationships/slideLayout" Target="../slideLayouts/slideLayout24.xml"/>
</Relationships>
</file>

<file path=ppt/slideMasters/_rels/slideMaster3.xml.rels><?xml version="1.0" encoding="UTF-8"?>
<Relationships xmlns="http://schemas.openxmlformats.org/package/2006/relationships"><Relationship Id="rId1" Type="http://schemas.openxmlformats.org/officeDocument/2006/relationships/theme" Target="../theme/theme3.xml"/><Relationship Id="rId2" Type="http://schemas.openxmlformats.org/officeDocument/2006/relationships/image" Target="../media/image5.png"/><Relationship Id="rId3" Type="http://schemas.openxmlformats.org/officeDocument/2006/relationships/slideLayout" Target="../slideLayouts/slideLayout25.xml"/><Relationship Id="rId4" Type="http://schemas.openxmlformats.org/officeDocument/2006/relationships/slideLayout" Target="../slideLayouts/slideLayout26.xml"/><Relationship Id="rId5" Type="http://schemas.openxmlformats.org/officeDocument/2006/relationships/slideLayout" Target="../slideLayouts/slideLayout27.xml"/><Relationship Id="rId6" Type="http://schemas.openxmlformats.org/officeDocument/2006/relationships/slideLayout" Target="../slideLayouts/slideLayout28.xml"/><Relationship Id="rId7" Type="http://schemas.openxmlformats.org/officeDocument/2006/relationships/slideLayout" Target="../slideLayouts/slideLayout29.xml"/><Relationship Id="rId8" Type="http://schemas.openxmlformats.org/officeDocument/2006/relationships/slideLayout" Target="../slideLayouts/slideLayout30.xml"/><Relationship Id="rId9" Type="http://schemas.openxmlformats.org/officeDocument/2006/relationships/slideLayout" Target="../slideLayouts/slideLayout31.xml"/><Relationship Id="rId10" Type="http://schemas.openxmlformats.org/officeDocument/2006/relationships/slideLayout" Target="../slideLayouts/slideLayout32.xml"/><Relationship Id="rId11" Type="http://schemas.openxmlformats.org/officeDocument/2006/relationships/slideLayout" Target="../slideLayouts/slideLayout33.xml"/><Relationship Id="rId12" Type="http://schemas.openxmlformats.org/officeDocument/2006/relationships/slideLayout" Target="../slideLayouts/slideLayout34.xml"/><Relationship Id="rId13" Type="http://schemas.openxmlformats.org/officeDocument/2006/relationships/slideLayout" Target="../slideLayouts/slideLayout35.xml"/><Relationship Id="rId14" Type="http://schemas.openxmlformats.org/officeDocument/2006/relationships/slideLayout" Target="../slideLayouts/slideLayout36.xml"/>
</Relationships>
</file>

<file path=ppt/slideMasters/slideMaster1.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blipFill rotWithShape="0">
          <a:blip r:embed="rId2"/>
          <a:stretch/>
        </a:blipFill>
      </p:bgPr>
    </p:bg>
    <p:spTree>
      <p:nvGrpSpPr>
        <p:cNvPr id="1" name=""/>
        <p:cNvGrpSpPr/>
        <p:nvPr/>
      </p:nvGrpSpPr>
      <p:grpSpPr>
        <a:xfrm>
          <a:off x="0" y="0"/>
          <a:ext cx="0" cy="0"/>
          <a:chOff x="0" y="0"/>
          <a:chExt cx="0" cy="0"/>
        </a:xfrm>
      </p:grpSpPr>
      <p:sp>
        <p:nvSpPr>
          <p:cNvPr id="0" name="Rectangle 6"/>
          <p:cNvSpPr/>
          <p:nvPr/>
        </p:nvSpPr>
        <p:spPr>
          <a:xfrm>
            <a:off x="0" y="0"/>
            <a:ext cx="12169080" cy="683496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p:style>
      </p:sp>
      <p:pic>
        <p:nvPicPr>
          <p:cNvPr id="1" name="Picture 4" descr=""/>
          <p:cNvPicPr/>
          <p:nvPr/>
        </p:nvPicPr>
        <p:blipFill>
          <a:blip r:embed="rId3"/>
          <a:stretch/>
        </p:blipFill>
        <p:spPr>
          <a:xfrm>
            <a:off x="333000" y="1801080"/>
            <a:ext cx="2775960" cy="2775960"/>
          </a:xfrm>
          <a:prstGeom prst="rect">
            <a:avLst/>
          </a:prstGeom>
          <a:ln w="0">
            <a:noFill/>
          </a:ln>
        </p:spPr>
      </p:pic>
      <p:sp>
        <p:nvSpPr>
          <p:cNvPr id="2" name="Rectangle 5"/>
          <p:cNvSpPr/>
          <p:nvPr/>
        </p:nvSpPr>
        <p:spPr>
          <a:xfrm>
            <a:off x="3487320" y="1475280"/>
            <a:ext cx="8681400" cy="3839400"/>
          </a:xfrm>
          <a:prstGeom prst="rect">
            <a:avLst/>
          </a:prstGeom>
          <a:solidFill>
            <a:srgbClr val="9c0000"/>
          </a:solidFill>
          <a:ln>
            <a:noFill/>
          </a:ln>
        </p:spPr>
        <p:style>
          <a:lnRef idx="2">
            <a:schemeClr val="accent1">
              <a:shade val="50000"/>
            </a:schemeClr>
          </a:lnRef>
          <a:fillRef idx="1">
            <a:schemeClr val="accent1"/>
          </a:fillRef>
          <a:effectRef idx="0">
            <a:schemeClr val="accent1"/>
          </a:effectRef>
          <a:fontRef idx="minor"/>
        </p:style>
      </p:sp>
      <p:sp>
        <p:nvSpPr>
          <p:cNvPr id="3" name="Rectangle 8"/>
          <p:cNvSpPr/>
          <p:nvPr/>
        </p:nvSpPr>
        <p:spPr>
          <a:xfrm>
            <a:off x="3487320" y="5337720"/>
            <a:ext cx="8681400" cy="361080"/>
          </a:xfrm>
          <a:prstGeom prst="rect">
            <a:avLst/>
          </a:prstGeom>
          <a:gradFill rotWithShape="0">
            <a:gsLst>
              <a:gs pos="0">
                <a:srgbClr val="c00000"/>
              </a:gs>
              <a:gs pos="100000">
                <a:srgbClr val="e9bf0e">
                  <a:alpha val="83137"/>
                </a:srgbClr>
              </a:gs>
            </a:gsLst>
            <a:lin ang="0"/>
          </a:gradFill>
          <a:ln>
            <a:noFill/>
          </a:ln>
        </p:spPr>
        <p:style>
          <a:lnRef idx="2">
            <a:schemeClr val="accent1">
              <a:shade val="50000"/>
            </a:schemeClr>
          </a:lnRef>
          <a:fillRef idx="1">
            <a:schemeClr val="accent1"/>
          </a:fillRef>
          <a:effectRef idx="0">
            <a:schemeClr val="accent1"/>
          </a:effectRef>
          <a:fontRef idx="minor"/>
        </p:style>
      </p:sp>
      <p:sp>
        <p:nvSpPr>
          <p:cNvPr id="4"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r>
              <a:rPr b="0" lang="en-PH" sz="4400" spc="-1" strike="noStrike">
                <a:latin typeface="Arial"/>
              </a:rPr>
              <a:t>Click to edit the title text format</a:t>
            </a:r>
            <a:endParaRPr b="0" lang="en-PH" sz="4400" spc="-1" strike="noStrike">
              <a:latin typeface="Arial"/>
            </a:endParaRPr>
          </a:p>
        </p:txBody>
      </p:sp>
      <p:sp>
        <p:nvSpPr>
          <p:cNvPr id="5" name="PlaceHolder 2"/>
          <p:cNvSpPr>
            <a:spLocks noGrp="1"/>
          </p:cNvSpPr>
          <p:nvPr>
            <p:ph type="body"/>
          </p:nvPr>
        </p:nvSpPr>
        <p:spPr>
          <a:xfrm>
            <a:off x="609480" y="1604520"/>
            <a:ext cx="10972440" cy="3977280"/>
          </a:xfrm>
          <a:prstGeom prst="rect">
            <a:avLst/>
          </a:prstGeom>
          <a:noFill/>
          <a:ln w="0">
            <a:noFill/>
          </a:ln>
        </p:spPr>
        <p:txBody>
          <a:bodyPr lIns="0" rIns="0" tIns="0" bIns="0" anchor="t">
            <a:normAutofit/>
          </a:bodyPr>
          <a:p>
            <a:pPr marL="432000" indent="-324000">
              <a:spcBef>
                <a:spcPts val="1417"/>
              </a:spcBef>
              <a:buClr>
                <a:srgbClr val="000000"/>
              </a:buClr>
              <a:buSzPct val="45000"/>
              <a:buFont typeface="Wingdings" charset="2"/>
              <a:buChar char=""/>
            </a:pPr>
            <a:r>
              <a:rPr b="0" lang="en-PH" sz="3200" spc="-1" strike="noStrike">
                <a:latin typeface="Arial"/>
              </a:rPr>
              <a:t>Click to edit the outline text format</a:t>
            </a:r>
            <a:endParaRPr b="0" lang="en-PH" sz="3200" spc="-1" strike="noStrike">
              <a:latin typeface="Arial"/>
            </a:endParaRPr>
          </a:p>
          <a:p>
            <a:pPr lvl="1" marL="864000" indent="-324000">
              <a:spcBef>
                <a:spcPts val="1134"/>
              </a:spcBef>
              <a:buClr>
                <a:srgbClr val="000000"/>
              </a:buClr>
              <a:buSzPct val="75000"/>
              <a:buFont typeface="Symbol" charset="2"/>
              <a:buChar char=""/>
            </a:pPr>
            <a:r>
              <a:rPr b="0" lang="en-PH" sz="2800" spc="-1" strike="noStrike">
                <a:latin typeface="Arial"/>
              </a:rPr>
              <a:t>Second Outline Level</a:t>
            </a:r>
            <a:endParaRPr b="0" lang="en-PH" sz="2800" spc="-1" strike="noStrike">
              <a:latin typeface="Arial"/>
            </a:endParaRPr>
          </a:p>
          <a:p>
            <a:pPr lvl="2" marL="1296000" indent="-288000">
              <a:spcBef>
                <a:spcPts val="850"/>
              </a:spcBef>
              <a:buClr>
                <a:srgbClr val="000000"/>
              </a:buClr>
              <a:buSzPct val="45000"/>
              <a:buFont typeface="Wingdings" charset="2"/>
              <a:buChar char=""/>
            </a:pPr>
            <a:r>
              <a:rPr b="0" lang="en-PH" sz="2400" spc="-1" strike="noStrike">
                <a:latin typeface="Arial"/>
              </a:rPr>
              <a:t>Third Outline Level</a:t>
            </a:r>
            <a:endParaRPr b="0" lang="en-PH" sz="2400" spc="-1" strike="noStrike">
              <a:latin typeface="Arial"/>
            </a:endParaRPr>
          </a:p>
          <a:p>
            <a:pPr lvl="3" marL="1728000" indent="-216000">
              <a:spcBef>
                <a:spcPts val="567"/>
              </a:spcBef>
              <a:buClr>
                <a:srgbClr val="000000"/>
              </a:buClr>
              <a:buSzPct val="75000"/>
              <a:buFont typeface="Symbol" charset="2"/>
              <a:buChar char=""/>
            </a:pPr>
            <a:r>
              <a:rPr b="0" lang="en-PH" sz="2000" spc="-1" strike="noStrike">
                <a:latin typeface="Arial"/>
              </a:rPr>
              <a:t>Fourth Outline Level</a:t>
            </a:r>
            <a:endParaRPr b="0" lang="en-PH" sz="2000" spc="-1" strike="noStrike">
              <a:latin typeface="Arial"/>
            </a:endParaRPr>
          </a:p>
          <a:p>
            <a:pPr lvl="4" marL="2160000" indent="-216000">
              <a:spcBef>
                <a:spcPts val="283"/>
              </a:spcBef>
              <a:buClr>
                <a:srgbClr val="000000"/>
              </a:buClr>
              <a:buSzPct val="45000"/>
              <a:buFont typeface="Wingdings" charset="2"/>
              <a:buChar char=""/>
            </a:pPr>
            <a:r>
              <a:rPr b="0" lang="en-PH" sz="2000" spc="-1" strike="noStrike">
                <a:latin typeface="Arial"/>
              </a:rPr>
              <a:t>Fifth Outline Level</a:t>
            </a:r>
            <a:endParaRPr b="0" lang="en-PH" sz="2000" spc="-1" strike="noStrike">
              <a:latin typeface="Arial"/>
            </a:endParaRPr>
          </a:p>
          <a:p>
            <a:pPr lvl="5" marL="2592000" indent="-216000">
              <a:spcBef>
                <a:spcPts val="283"/>
              </a:spcBef>
              <a:buClr>
                <a:srgbClr val="000000"/>
              </a:buClr>
              <a:buSzPct val="45000"/>
              <a:buFont typeface="Wingdings" charset="2"/>
              <a:buChar char=""/>
            </a:pPr>
            <a:r>
              <a:rPr b="0" lang="en-PH" sz="2000" spc="-1" strike="noStrike">
                <a:latin typeface="Arial"/>
              </a:rPr>
              <a:t>Sixth Outline Level</a:t>
            </a:r>
            <a:endParaRPr b="0" lang="en-PH" sz="2000" spc="-1" strike="noStrike">
              <a:latin typeface="Arial"/>
            </a:endParaRPr>
          </a:p>
          <a:p>
            <a:pPr lvl="6" marL="3024000" indent="-216000">
              <a:spcBef>
                <a:spcPts val="283"/>
              </a:spcBef>
              <a:buClr>
                <a:srgbClr val="000000"/>
              </a:buClr>
              <a:buSzPct val="45000"/>
              <a:buFont typeface="Wingdings" charset="2"/>
              <a:buChar char=""/>
            </a:pPr>
            <a:r>
              <a:rPr b="0" lang="en-PH" sz="2000" spc="-1" strike="noStrike">
                <a:latin typeface="Arial"/>
              </a:rPr>
              <a:t>Seventh Outline Level</a:t>
            </a:r>
            <a:endParaRPr b="0" lang="en-PH" sz="2000" spc="-1" strike="noStrike">
              <a:latin typeface="Arial"/>
            </a:endParaRPr>
          </a:p>
        </p:txBody>
      </p:sp>
    </p:spTree>
  </p:cSld>
  <p:clrMap bg1="lt1" bg2="lt2" tx1="dk1" tx2="dk2" accent1="accent1" accent2="accent2" accent3="accent3" accent4="accent4" accent5="accent5" accent6="accent6" hlink="hlink" folHlink="folHlink"/>
  <p:sldLayoutIdLst>
    <p:sldLayoutId id="2147483649" r:id="rId4"/>
    <p:sldLayoutId id="2147483650" r:id="rId5"/>
    <p:sldLayoutId id="2147483651" r:id="rId6"/>
    <p:sldLayoutId id="2147483652" r:id="rId7"/>
    <p:sldLayoutId id="2147483653" r:id="rId8"/>
    <p:sldLayoutId id="2147483654" r:id="rId9"/>
    <p:sldLayoutId id="2147483655" r:id="rId10"/>
    <p:sldLayoutId id="2147483656" r:id="rId11"/>
    <p:sldLayoutId id="2147483657" r:id="rId12"/>
    <p:sldLayoutId id="2147483658" r:id="rId13"/>
    <p:sldLayoutId id="2147483659" r:id="rId14"/>
    <p:sldLayoutId id="2147483660" r:id="rId15"/>
  </p:sldLayoutIdLst>
</p:sldMaster>
</file>

<file path=ppt/slideMasters/slideMaster2.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pic>
        <p:nvPicPr>
          <p:cNvPr id="42" name="Picture 18" descr=""/>
          <p:cNvPicPr/>
          <p:nvPr/>
        </p:nvPicPr>
        <p:blipFill>
          <a:blip r:embed="rId2"/>
          <a:stretch/>
        </p:blipFill>
        <p:spPr>
          <a:xfrm>
            <a:off x="0" y="6242760"/>
            <a:ext cx="12169080" cy="612000"/>
          </a:xfrm>
          <a:prstGeom prst="rect">
            <a:avLst/>
          </a:prstGeom>
          <a:ln w="0">
            <a:noFill/>
          </a:ln>
        </p:spPr>
      </p:pic>
      <p:sp>
        <p:nvSpPr>
          <p:cNvPr id="43" name="Rectangle 7"/>
          <p:cNvSpPr/>
          <p:nvPr/>
        </p:nvSpPr>
        <p:spPr>
          <a:xfrm>
            <a:off x="10868760" y="0"/>
            <a:ext cx="947520" cy="947520"/>
          </a:xfrm>
          <a:prstGeom prst="rect">
            <a:avLst/>
          </a:prstGeom>
          <a:solidFill>
            <a:srgbClr val="9c0000"/>
          </a:solidFill>
          <a:ln>
            <a:noFill/>
          </a:ln>
        </p:spPr>
        <p:style>
          <a:lnRef idx="2">
            <a:schemeClr val="accent1">
              <a:shade val="50000"/>
            </a:schemeClr>
          </a:lnRef>
          <a:fillRef idx="1">
            <a:schemeClr val="accent1"/>
          </a:fillRef>
          <a:effectRef idx="0">
            <a:schemeClr val="accent1"/>
          </a:effectRef>
          <a:fontRef idx="minor"/>
        </p:style>
      </p:sp>
      <p:pic>
        <p:nvPicPr>
          <p:cNvPr id="44" name="Picture 10" descr=""/>
          <p:cNvPicPr/>
          <p:nvPr/>
        </p:nvPicPr>
        <p:blipFill>
          <a:blip r:embed="rId3"/>
          <a:stretch/>
        </p:blipFill>
        <p:spPr>
          <a:xfrm>
            <a:off x="10857240" y="-64440"/>
            <a:ext cx="1011600" cy="1011600"/>
          </a:xfrm>
          <a:prstGeom prst="rect">
            <a:avLst/>
          </a:prstGeom>
          <a:ln w="0">
            <a:noFill/>
          </a:ln>
        </p:spPr>
      </p:pic>
      <p:sp>
        <p:nvSpPr>
          <p:cNvPr id="45" name="TextBox 9"/>
          <p:cNvSpPr/>
          <p:nvPr/>
        </p:nvSpPr>
        <p:spPr>
          <a:xfrm>
            <a:off x="185400" y="6362280"/>
            <a:ext cx="4668840" cy="363960"/>
          </a:xfrm>
          <a:prstGeom prst="rect">
            <a:avLst/>
          </a:prstGeom>
          <a:noFill/>
          <a:ln w="0">
            <a:noFill/>
          </a:ln>
        </p:spPr>
        <p:style>
          <a:lnRef idx="0"/>
          <a:fillRef idx="0"/>
          <a:effectRef idx="0"/>
          <a:fontRef idx="minor"/>
        </p:style>
        <p:txBody>
          <a:bodyPr lIns="90000" rIns="90000" tIns="45000" bIns="45000" anchor="t">
            <a:spAutoFit/>
          </a:bodyPr>
          <a:p>
            <a:pPr>
              <a:lnSpc>
                <a:spcPct val="100000"/>
              </a:lnSpc>
              <a:buNone/>
            </a:pPr>
            <a:r>
              <a:rPr b="0" lang="en-PH" sz="1800" spc="-1" strike="noStrike">
                <a:solidFill>
                  <a:srgbClr val="ffffff"/>
                </a:solidFill>
                <a:latin typeface="Montserrat Medium"/>
                <a:ea typeface="DejaVu Sans"/>
              </a:rPr>
              <a:t>Rex Curriculum Resource </a:t>
            </a:r>
            <a:endParaRPr b="0" lang="en-PH" sz="1800" spc="-1" strike="noStrike">
              <a:latin typeface="Arial"/>
            </a:endParaRPr>
          </a:p>
        </p:txBody>
      </p:sp>
      <p:sp>
        <p:nvSpPr>
          <p:cNvPr id="46" name="TextBox 11"/>
          <p:cNvSpPr/>
          <p:nvPr/>
        </p:nvSpPr>
        <p:spPr>
          <a:xfrm>
            <a:off x="9452520" y="6352200"/>
            <a:ext cx="2600280" cy="363960"/>
          </a:xfrm>
          <a:prstGeom prst="rect">
            <a:avLst/>
          </a:prstGeom>
          <a:noFill/>
          <a:ln w="0">
            <a:noFill/>
          </a:ln>
        </p:spPr>
        <p:style>
          <a:lnRef idx="0"/>
          <a:fillRef idx="0"/>
          <a:effectRef idx="0"/>
          <a:fontRef idx="minor"/>
        </p:style>
        <p:txBody>
          <a:bodyPr lIns="90000" rIns="90000" tIns="45000" bIns="45000" anchor="t">
            <a:spAutoFit/>
          </a:bodyPr>
          <a:p>
            <a:pPr>
              <a:lnSpc>
                <a:spcPct val="100000"/>
              </a:lnSpc>
              <a:buNone/>
            </a:pPr>
            <a:r>
              <a:rPr b="0" lang="en-PH" sz="1800" spc="-1" strike="noStrike">
                <a:solidFill>
                  <a:srgbClr val="ffffff"/>
                </a:solidFill>
                <a:latin typeface="Montserrat Medium"/>
                <a:ea typeface="DejaVu Sans"/>
              </a:rPr>
              <a:t>WWW.REX.COM.PH</a:t>
            </a:r>
            <a:endParaRPr b="0" lang="en-PH" sz="1800" spc="-1" strike="noStrike">
              <a:latin typeface="Arial"/>
            </a:endParaRPr>
          </a:p>
        </p:txBody>
      </p:sp>
      <p:sp>
        <p:nvSpPr>
          <p:cNvPr id="47"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r>
              <a:rPr b="0" lang="en-PH" sz="4400" spc="-1" strike="noStrike">
                <a:latin typeface="Arial"/>
              </a:rPr>
              <a:t>Click to edit the title text format</a:t>
            </a:r>
            <a:endParaRPr b="0" lang="en-PH" sz="4400" spc="-1" strike="noStrike">
              <a:latin typeface="Arial"/>
            </a:endParaRPr>
          </a:p>
        </p:txBody>
      </p:sp>
      <p:sp>
        <p:nvSpPr>
          <p:cNvPr id="48" name="PlaceHolder 2"/>
          <p:cNvSpPr>
            <a:spLocks noGrp="1"/>
          </p:cNvSpPr>
          <p:nvPr>
            <p:ph type="body"/>
          </p:nvPr>
        </p:nvSpPr>
        <p:spPr>
          <a:xfrm>
            <a:off x="609480" y="1604520"/>
            <a:ext cx="10972440" cy="3977280"/>
          </a:xfrm>
          <a:prstGeom prst="rect">
            <a:avLst/>
          </a:prstGeom>
          <a:noFill/>
          <a:ln w="0">
            <a:noFill/>
          </a:ln>
        </p:spPr>
        <p:txBody>
          <a:bodyPr lIns="0" rIns="0" tIns="0" bIns="0" anchor="t">
            <a:normAutofit/>
          </a:bodyPr>
          <a:p>
            <a:pPr marL="432000" indent="-324000">
              <a:spcBef>
                <a:spcPts val="1417"/>
              </a:spcBef>
              <a:buClr>
                <a:srgbClr val="000000"/>
              </a:buClr>
              <a:buSzPct val="45000"/>
              <a:buFont typeface="Wingdings" charset="2"/>
              <a:buChar char=""/>
            </a:pPr>
            <a:r>
              <a:rPr b="0" lang="en-PH" sz="3200" spc="-1" strike="noStrike">
                <a:latin typeface="Arial"/>
              </a:rPr>
              <a:t>Click to edit the outline text format</a:t>
            </a:r>
            <a:endParaRPr b="0" lang="en-PH" sz="3200" spc="-1" strike="noStrike">
              <a:latin typeface="Arial"/>
            </a:endParaRPr>
          </a:p>
          <a:p>
            <a:pPr lvl="1" marL="864000" indent="-324000">
              <a:spcBef>
                <a:spcPts val="1134"/>
              </a:spcBef>
              <a:buClr>
                <a:srgbClr val="000000"/>
              </a:buClr>
              <a:buSzPct val="75000"/>
              <a:buFont typeface="Symbol" charset="2"/>
              <a:buChar char=""/>
            </a:pPr>
            <a:r>
              <a:rPr b="0" lang="en-PH" sz="2800" spc="-1" strike="noStrike">
                <a:latin typeface="Arial"/>
              </a:rPr>
              <a:t>Second Outline Level</a:t>
            </a:r>
            <a:endParaRPr b="0" lang="en-PH" sz="2800" spc="-1" strike="noStrike">
              <a:latin typeface="Arial"/>
            </a:endParaRPr>
          </a:p>
          <a:p>
            <a:pPr lvl="2" marL="1296000" indent="-288000">
              <a:spcBef>
                <a:spcPts val="850"/>
              </a:spcBef>
              <a:buClr>
                <a:srgbClr val="000000"/>
              </a:buClr>
              <a:buSzPct val="45000"/>
              <a:buFont typeface="Wingdings" charset="2"/>
              <a:buChar char=""/>
            </a:pPr>
            <a:r>
              <a:rPr b="0" lang="en-PH" sz="2400" spc="-1" strike="noStrike">
                <a:latin typeface="Arial"/>
              </a:rPr>
              <a:t>Third Outline Level</a:t>
            </a:r>
            <a:endParaRPr b="0" lang="en-PH" sz="2400" spc="-1" strike="noStrike">
              <a:latin typeface="Arial"/>
            </a:endParaRPr>
          </a:p>
          <a:p>
            <a:pPr lvl="3" marL="1728000" indent="-216000">
              <a:spcBef>
                <a:spcPts val="567"/>
              </a:spcBef>
              <a:buClr>
                <a:srgbClr val="000000"/>
              </a:buClr>
              <a:buSzPct val="75000"/>
              <a:buFont typeface="Symbol" charset="2"/>
              <a:buChar char=""/>
            </a:pPr>
            <a:r>
              <a:rPr b="0" lang="en-PH" sz="2000" spc="-1" strike="noStrike">
                <a:latin typeface="Arial"/>
              </a:rPr>
              <a:t>Fourth Outline Level</a:t>
            </a:r>
            <a:endParaRPr b="0" lang="en-PH" sz="2000" spc="-1" strike="noStrike">
              <a:latin typeface="Arial"/>
            </a:endParaRPr>
          </a:p>
          <a:p>
            <a:pPr lvl="4" marL="2160000" indent="-216000">
              <a:spcBef>
                <a:spcPts val="283"/>
              </a:spcBef>
              <a:buClr>
                <a:srgbClr val="000000"/>
              </a:buClr>
              <a:buSzPct val="45000"/>
              <a:buFont typeface="Wingdings" charset="2"/>
              <a:buChar char=""/>
            </a:pPr>
            <a:r>
              <a:rPr b="0" lang="en-PH" sz="2000" spc="-1" strike="noStrike">
                <a:latin typeface="Arial"/>
              </a:rPr>
              <a:t>Fifth Outline Level</a:t>
            </a:r>
            <a:endParaRPr b="0" lang="en-PH" sz="2000" spc="-1" strike="noStrike">
              <a:latin typeface="Arial"/>
            </a:endParaRPr>
          </a:p>
          <a:p>
            <a:pPr lvl="5" marL="2592000" indent="-216000">
              <a:spcBef>
                <a:spcPts val="283"/>
              </a:spcBef>
              <a:buClr>
                <a:srgbClr val="000000"/>
              </a:buClr>
              <a:buSzPct val="45000"/>
              <a:buFont typeface="Wingdings" charset="2"/>
              <a:buChar char=""/>
            </a:pPr>
            <a:r>
              <a:rPr b="0" lang="en-PH" sz="2000" spc="-1" strike="noStrike">
                <a:latin typeface="Arial"/>
              </a:rPr>
              <a:t>Sixth Outline Level</a:t>
            </a:r>
            <a:endParaRPr b="0" lang="en-PH" sz="2000" spc="-1" strike="noStrike">
              <a:latin typeface="Arial"/>
            </a:endParaRPr>
          </a:p>
          <a:p>
            <a:pPr lvl="6" marL="3024000" indent="-216000">
              <a:spcBef>
                <a:spcPts val="283"/>
              </a:spcBef>
              <a:buClr>
                <a:srgbClr val="000000"/>
              </a:buClr>
              <a:buSzPct val="45000"/>
              <a:buFont typeface="Wingdings" charset="2"/>
              <a:buChar char=""/>
            </a:pPr>
            <a:r>
              <a:rPr b="0" lang="en-PH" sz="2000" spc="-1" strike="noStrike">
                <a:latin typeface="Arial"/>
              </a:rPr>
              <a:t>Seventh Outline Level</a:t>
            </a:r>
            <a:endParaRPr b="0" lang="en-PH" sz="2000" spc="-1" strike="noStrike">
              <a:latin typeface="Arial"/>
            </a:endParaRPr>
          </a:p>
        </p:txBody>
      </p:sp>
    </p:spTree>
  </p:cSld>
  <p:clrMap bg1="lt1" bg2="lt2" tx1="dk1" tx2="dk2" accent1="accent1" accent2="accent2" accent3="accent3" accent4="accent4" accent5="accent5" accent6="accent6" hlink="hlink" folHlink="folHlink"/>
  <p:sldLayoutIdLst>
    <p:sldLayoutId id="2147483662" r:id="rId4"/>
    <p:sldLayoutId id="2147483663" r:id="rId5"/>
    <p:sldLayoutId id="2147483664" r:id="rId6"/>
    <p:sldLayoutId id="2147483665" r:id="rId7"/>
    <p:sldLayoutId id="2147483666" r:id="rId8"/>
    <p:sldLayoutId id="2147483667" r:id="rId9"/>
    <p:sldLayoutId id="2147483668" r:id="rId10"/>
    <p:sldLayoutId id="2147483669" r:id="rId11"/>
    <p:sldLayoutId id="2147483670" r:id="rId12"/>
    <p:sldLayoutId id="2147483671" r:id="rId13"/>
    <p:sldLayoutId id="2147483672" r:id="rId14"/>
    <p:sldLayoutId id="2147483673" r:id="rId15"/>
  </p:sldLayoutIdLst>
</p:sldMaster>
</file>

<file path=ppt/slideMasters/slideMaster3.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pic>
        <p:nvPicPr>
          <p:cNvPr id="85" name="New REX Education Mission Logo V.png" descr="New REX Education Mission Logo V.png"/>
          <p:cNvPicPr/>
          <p:nvPr/>
        </p:nvPicPr>
        <p:blipFill>
          <a:blip r:embed="rId2"/>
          <a:stretch/>
        </p:blipFill>
        <p:spPr>
          <a:xfrm>
            <a:off x="2755800" y="1508760"/>
            <a:ext cx="6593400" cy="3361680"/>
          </a:xfrm>
          <a:prstGeom prst="rect">
            <a:avLst/>
          </a:prstGeom>
          <a:ln w="12700">
            <a:noFill/>
          </a:ln>
        </p:spPr>
      </p:pic>
      <p:sp>
        <p:nvSpPr>
          <p:cNvPr id="86" name="PlaceHolder 1"/>
          <p:cNvSpPr>
            <a:spLocks noGrp="1"/>
          </p:cNvSpPr>
          <p:nvPr>
            <p:ph type="title"/>
          </p:nvPr>
        </p:nvSpPr>
        <p:spPr>
          <a:xfrm>
            <a:off x="609480" y="273600"/>
            <a:ext cx="10972440" cy="1144800"/>
          </a:xfrm>
          <a:prstGeom prst="rect">
            <a:avLst/>
          </a:prstGeom>
          <a:noFill/>
          <a:ln w="0">
            <a:noFill/>
          </a:ln>
        </p:spPr>
        <p:txBody>
          <a:bodyPr lIns="0" rIns="0" tIns="0" bIns="0" anchor="ctr">
            <a:noAutofit/>
          </a:bodyPr>
          <a:p>
            <a:pPr algn="ctr">
              <a:buNone/>
            </a:pPr>
            <a:r>
              <a:rPr b="0" lang="en-PH" sz="4400" spc="-1" strike="noStrike">
                <a:latin typeface="Arial"/>
              </a:rPr>
              <a:t>Click to edit the title text format</a:t>
            </a:r>
            <a:endParaRPr b="0" lang="en-PH" sz="4400" spc="-1" strike="noStrike">
              <a:latin typeface="Arial"/>
            </a:endParaRPr>
          </a:p>
        </p:txBody>
      </p:sp>
      <p:sp>
        <p:nvSpPr>
          <p:cNvPr id="87" name="PlaceHolder 2"/>
          <p:cNvSpPr>
            <a:spLocks noGrp="1"/>
          </p:cNvSpPr>
          <p:nvPr>
            <p:ph type="body"/>
          </p:nvPr>
        </p:nvSpPr>
        <p:spPr>
          <a:xfrm>
            <a:off x="609480" y="1604520"/>
            <a:ext cx="10972440" cy="3977280"/>
          </a:xfrm>
          <a:prstGeom prst="rect">
            <a:avLst/>
          </a:prstGeom>
          <a:noFill/>
          <a:ln w="0">
            <a:noFill/>
          </a:ln>
        </p:spPr>
        <p:txBody>
          <a:bodyPr lIns="0" rIns="0" tIns="0" bIns="0" anchor="t">
            <a:normAutofit/>
          </a:bodyPr>
          <a:p>
            <a:pPr marL="432000" indent="-324000">
              <a:spcBef>
                <a:spcPts val="1417"/>
              </a:spcBef>
              <a:buClr>
                <a:srgbClr val="000000"/>
              </a:buClr>
              <a:buSzPct val="45000"/>
              <a:buFont typeface="Wingdings" charset="2"/>
              <a:buChar char=""/>
            </a:pPr>
            <a:r>
              <a:rPr b="0" lang="en-PH" sz="3200" spc="-1" strike="noStrike">
                <a:latin typeface="Arial"/>
              </a:rPr>
              <a:t>Click to edit the outline text format</a:t>
            </a:r>
            <a:endParaRPr b="0" lang="en-PH" sz="3200" spc="-1" strike="noStrike">
              <a:latin typeface="Arial"/>
            </a:endParaRPr>
          </a:p>
          <a:p>
            <a:pPr lvl="1" marL="864000" indent="-324000">
              <a:spcBef>
                <a:spcPts val="1134"/>
              </a:spcBef>
              <a:buClr>
                <a:srgbClr val="000000"/>
              </a:buClr>
              <a:buSzPct val="75000"/>
              <a:buFont typeface="Symbol" charset="2"/>
              <a:buChar char=""/>
            </a:pPr>
            <a:r>
              <a:rPr b="0" lang="en-PH" sz="2800" spc="-1" strike="noStrike">
                <a:latin typeface="Arial"/>
              </a:rPr>
              <a:t>Second Outline Level</a:t>
            </a:r>
            <a:endParaRPr b="0" lang="en-PH" sz="2800" spc="-1" strike="noStrike">
              <a:latin typeface="Arial"/>
            </a:endParaRPr>
          </a:p>
          <a:p>
            <a:pPr lvl="2" marL="1296000" indent="-288000">
              <a:spcBef>
                <a:spcPts val="850"/>
              </a:spcBef>
              <a:buClr>
                <a:srgbClr val="000000"/>
              </a:buClr>
              <a:buSzPct val="45000"/>
              <a:buFont typeface="Wingdings" charset="2"/>
              <a:buChar char=""/>
            </a:pPr>
            <a:r>
              <a:rPr b="0" lang="en-PH" sz="2400" spc="-1" strike="noStrike">
                <a:latin typeface="Arial"/>
              </a:rPr>
              <a:t>Third Outline Level</a:t>
            </a:r>
            <a:endParaRPr b="0" lang="en-PH" sz="2400" spc="-1" strike="noStrike">
              <a:latin typeface="Arial"/>
            </a:endParaRPr>
          </a:p>
          <a:p>
            <a:pPr lvl="3" marL="1728000" indent="-216000">
              <a:spcBef>
                <a:spcPts val="567"/>
              </a:spcBef>
              <a:buClr>
                <a:srgbClr val="000000"/>
              </a:buClr>
              <a:buSzPct val="75000"/>
              <a:buFont typeface="Symbol" charset="2"/>
              <a:buChar char=""/>
            </a:pPr>
            <a:r>
              <a:rPr b="0" lang="en-PH" sz="2000" spc="-1" strike="noStrike">
                <a:latin typeface="Arial"/>
              </a:rPr>
              <a:t>Fourth Outline Level</a:t>
            </a:r>
            <a:endParaRPr b="0" lang="en-PH" sz="2000" spc="-1" strike="noStrike">
              <a:latin typeface="Arial"/>
            </a:endParaRPr>
          </a:p>
          <a:p>
            <a:pPr lvl="4" marL="2160000" indent="-216000">
              <a:spcBef>
                <a:spcPts val="283"/>
              </a:spcBef>
              <a:buClr>
                <a:srgbClr val="000000"/>
              </a:buClr>
              <a:buSzPct val="45000"/>
              <a:buFont typeface="Wingdings" charset="2"/>
              <a:buChar char=""/>
            </a:pPr>
            <a:r>
              <a:rPr b="0" lang="en-PH" sz="2000" spc="-1" strike="noStrike">
                <a:latin typeface="Arial"/>
              </a:rPr>
              <a:t>Fifth Outline Level</a:t>
            </a:r>
            <a:endParaRPr b="0" lang="en-PH" sz="2000" spc="-1" strike="noStrike">
              <a:latin typeface="Arial"/>
            </a:endParaRPr>
          </a:p>
          <a:p>
            <a:pPr lvl="5" marL="2592000" indent="-216000">
              <a:spcBef>
                <a:spcPts val="283"/>
              </a:spcBef>
              <a:buClr>
                <a:srgbClr val="000000"/>
              </a:buClr>
              <a:buSzPct val="45000"/>
              <a:buFont typeface="Wingdings" charset="2"/>
              <a:buChar char=""/>
            </a:pPr>
            <a:r>
              <a:rPr b="0" lang="en-PH" sz="2000" spc="-1" strike="noStrike">
                <a:latin typeface="Arial"/>
              </a:rPr>
              <a:t>Sixth Outline Level</a:t>
            </a:r>
            <a:endParaRPr b="0" lang="en-PH" sz="2000" spc="-1" strike="noStrike">
              <a:latin typeface="Arial"/>
            </a:endParaRPr>
          </a:p>
          <a:p>
            <a:pPr lvl="6" marL="3024000" indent="-216000">
              <a:spcBef>
                <a:spcPts val="283"/>
              </a:spcBef>
              <a:buClr>
                <a:srgbClr val="000000"/>
              </a:buClr>
              <a:buSzPct val="45000"/>
              <a:buFont typeface="Wingdings" charset="2"/>
              <a:buChar char=""/>
            </a:pPr>
            <a:r>
              <a:rPr b="0" lang="en-PH" sz="2000" spc="-1" strike="noStrike">
                <a:latin typeface="Arial"/>
              </a:rPr>
              <a:t>Seventh Outline Level</a:t>
            </a:r>
            <a:endParaRPr b="0" lang="en-PH" sz="2000" spc="-1" strike="noStrike">
              <a:latin typeface="Arial"/>
            </a:endParaRPr>
          </a:p>
        </p:txBody>
      </p:sp>
    </p:spTree>
  </p:cSld>
  <p:clrMap bg1="lt1" bg2="lt2" tx1="dk1" tx2="dk2" accent1="accent1" accent2="accent2" accent3="accent3" accent4="accent4" accent5="accent5" accent6="accent6" hlink="hlink" folHlink="folHlink"/>
  <p:sldLayoutIdLst>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 id="2147483685" r:id="rId13"/>
    <p:sldLayoutId id="2147483686" r:id="rId14"/>
  </p:sldLayoutIdLst>
</p:sldMaster>
</file>

<file path=ppt/slides/_rels/slide1.xml.rels><?xml version="1.0" encoding="UTF-8"?>
<Relationships xmlns="http://schemas.openxmlformats.org/package/2006/relationships"><Relationship Id="rId1" Type="http://schemas.openxmlformats.org/officeDocument/2006/relationships/slideLayout" Target="../slideLayouts/slideLayout1.xml"/>
</Relationships>
</file>

<file path=ppt/slides/_rels/slide2.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3.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4.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5.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6.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7.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8.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9.xml.rels><?xml version="1.0" encoding="UTF-8"?>
<Relationships xmlns="http://schemas.openxmlformats.org/package/2006/relationships"><Relationship Id="rId1" Type="http://schemas.openxmlformats.org/officeDocument/2006/relationships/slideLayout" Target="../slideLayouts/slideLayout25.xml"/>
</Relationships>
</file>

<file path=ppt/slides/slide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24" name="TextBox 7"/>
          <p:cNvSpPr/>
          <p:nvPr/>
        </p:nvSpPr>
        <p:spPr>
          <a:xfrm>
            <a:off x="3967200" y="3060000"/>
            <a:ext cx="7726320" cy="1186920"/>
          </a:xfrm>
          <a:prstGeom prst="rect">
            <a:avLst/>
          </a:prstGeom>
          <a:noFill/>
          <a:ln w="0">
            <a:noFill/>
          </a:ln>
        </p:spPr>
        <p:style>
          <a:lnRef idx="0"/>
          <a:fillRef idx="0"/>
          <a:effectRef idx="0"/>
          <a:fontRef idx="minor"/>
        </p:style>
        <p:txBody>
          <a:bodyPr lIns="90000" rIns="90000" tIns="45000" bIns="45000" anchor="t">
            <a:spAutoFit/>
          </a:bodyPr>
          <a:p>
            <a:pPr algn="ctr">
              <a:lnSpc>
                <a:spcPct val="100000"/>
              </a:lnSpc>
              <a:buNone/>
            </a:pPr>
            <a:r>
              <a:rPr b="0" lang="en-US" sz="3600" spc="-1" strike="noStrike">
                <a:solidFill>
                  <a:srgbClr val="ffffff"/>
                </a:solidFill>
                <a:latin typeface="Montserrat"/>
                <a:ea typeface="Arial Black;Arial Black"/>
              </a:rPr>
              <a:t>Pagbasa ng Talambuhay, Talaarawan, at Teksto</a:t>
            </a:r>
            <a:endParaRPr b="0" lang="en-PH" sz="3600" spc="-1" strike="noStrike">
              <a:latin typeface="Montserrat"/>
            </a:endParaRPr>
          </a:p>
        </p:txBody>
      </p:sp>
    </p:spTree>
  </p:cSld>
  <mc:AlternateContent>
    <mc:Choice Requires="p14">
      <p:transition spd="slow" p14:dur="2000"/>
    </mc:Choice>
    <mc:Fallback>
      <p:transition spd="slow"/>
    </mc:Fallback>
  </mc:AlternateContent>
</p:sld>
</file>

<file path=ppt/slides/slide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25" name="PlaceHolder 5"/>
          <p:cNvSpPr/>
          <p:nvPr/>
        </p:nvSpPr>
        <p:spPr>
          <a:xfrm>
            <a:off x="-4127400" y="-3240000"/>
            <a:ext cx="10786320" cy="942480"/>
          </a:xfrm>
          <a:prstGeom prst="rect">
            <a:avLst/>
          </a:prstGeom>
          <a:noFill/>
          <a:ln w="0">
            <a:noFill/>
          </a:ln>
        </p:spPr>
        <p:style>
          <a:lnRef idx="0"/>
          <a:fillRef idx="0"/>
          <a:effectRef idx="0"/>
          <a:fontRef idx="minor"/>
        </p:style>
        <p:txBody>
          <a:bodyPr lIns="90000" rIns="90000" tIns="45000" bIns="45000" anchor="ctr">
            <a:normAutofit/>
          </a:bodyPr>
          <a:p>
            <a:pPr>
              <a:lnSpc>
                <a:spcPct val="100000"/>
              </a:lnSpc>
              <a:buNone/>
            </a:pPr>
            <a:r>
              <a:rPr b="0" lang="en-US" sz="3200" spc="-1" strike="noStrike">
                <a:solidFill>
                  <a:srgbClr val="000000"/>
                </a:solidFill>
                <a:latin typeface="Lato"/>
                <a:ea typeface="Arial Black;Arial Black"/>
              </a:rPr>
              <a:t>Pagbasa ng Talambuhay, Talaarawan, at Teksto</a:t>
            </a:r>
            <a:endParaRPr b="0" lang="en-PH" sz="3200" spc="-1" strike="noStrike">
              <a:latin typeface="Arial"/>
            </a:endParaRPr>
          </a:p>
        </p:txBody>
      </p:sp>
      <p:sp>
        <p:nvSpPr>
          <p:cNvPr id="126" name=""/>
          <p:cNvSpPr/>
          <p:nvPr/>
        </p:nvSpPr>
        <p:spPr>
          <a:xfrm>
            <a:off x="181800" y="1260000"/>
            <a:ext cx="11698200" cy="3058200"/>
          </a:xfrm>
          <a:prstGeom prst="rect">
            <a:avLst/>
          </a:prstGeom>
          <a:noFill/>
          <a:ln w="0">
            <a:noFill/>
          </a:ln>
        </p:spPr>
        <p:style>
          <a:lnRef idx="0"/>
          <a:fillRef idx="0"/>
          <a:effectRef idx="0"/>
          <a:fontRef idx="minor"/>
        </p:style>
        <p:txBody>
          <a:bodyPr lIns="90000" rIns="90000" tIns="45000" bIns="45000" anchor="t">
            <a:noAutofit/>
          </a:bodyPr>
          <a:p>
            <a:pPr algn="just">
              <a:lnSpc>
                <a:spcPct val="150000"/>
              </a:lnSpc>
              <a:buNone/>
            </a:pPr>
            <a:r>
              <a:rPr b="0" lang="en-PH" sz="1800" spc="-1" strike="noStrike">
                <a:solidFill>
                  <a:srgbClr val="000000"/>
                </a:solidFill>
                <a:latin typeface="Lato"/>
                <a:ea typeface="DejaVu Sans"/>
              </a:rPr>
              <a:t>	</a:t>
            </a:r>
            <a:r>
              <a:rPr b="0" lang="en-PH" sz="1800" spc="-1" strike="noStrike">
                <a:solidFill>
                  <a:srgbClr val="000000"/>
                </a:solidFill>
                <a:latin typeface="Lato"/>
                <a:ea typeface="DejaVu Sans"/>
              </a:rPr>
              <a:t>Ang </a:t>
            </a:r>
            <a:r>
              <a:rPr b="1" lang="en-PH" sz="1800" spc="-1" strike="noStrike">
                <a:solidFill>
                  <a:srgbClr val="000000"/>
                </a:solidFill>
                <a:latin typeface="Lato"/>
                <a:ea typeface="DejaVu Sans"/>
              </a:rPr>
              <a:t>teksto</a:t>
            </a:r>
            <a:r>
              <a:rPr b="0" lang="en-PH" sz="1800" spc="-1" strike="noStrike">
                <a:solidFill>
                  <a:srgbClr val="000000"/>
                </a:solidFill>
                <a:latin typeface="Lato"/>
                <a:ea typeface="DejaVu Sans"/>
              </a:rPr>
              <a:t> ay tumutukoy sa anumang mga </a:t>
            </a:r>
            <a:r>
              <a:rPr b="1" lang="en-PH" sz="1800" spc="-1" strike="noStrike">
                <a:solidFill>
                  <a:srgbClr val="000000"/>
                </a:solidFill>
                <a:latin typeface="Lato"/>
                <a:ea typeface="DejaVu Sans"/>
              </a:rPr>
              <a:t>babasahing nagbibigay ng mga kaalaman</a:t>
            </a:r>
            <a:r>
              <a:rPr b="0" lang="en-PH" sz="1800" spc="-1" strike="noStrike">
                <a:solidFill>
                  <a:srgbClr val="000000"/>
                </a:solidFill>
                <a:latin typeface="Lato"/>
                <a:ea typeface="DejaVu Sans"/>
              </a:rPr>
              <a:t>, </a:t>
            </a:r>
            <a:r>
              <a:rPr b="1" lang="en-PH" sz="1800" spc="-1" strike="noStrike">
                <a:solidFill>
                  <a:srgbClr val="000000"/>
                </a:solidFill>
                <a:latin typeface="Lato"/>
                <a:ea typeface="DejaVu Sans"/>
              </a:rPr>
              <a:t>impormasyon</a:t>
            </a:r>
            <a:r>
              <a:rPr b="0" lang="en-PH" sz="1800" spc="-1" strike="noStrike">
                <a:solidFill>
                  <a:srgbClr val="000000"/>
                </a:solidFill>
                <a:latin typeface="Lato"/>
                <a:ea typeface="DejaVu Sans"/>
              </a:rPr>
              <a:t>, </a:t>
            </a:r>
            <a:r>
              <a:rPr b="1" lang="en-PH" sz="1800" spc="-1" strike="noStrike">
                <a:solidFill>
                  <a:srgbClr val="000000"/>
                </a:solidFill>
                <a:latin typeface="Lato"/>
                <a:ea typeface="DejaVu Sans"/>
              </a:rPr>
              <a:t>ideya</a:t>
            </a:r>
            <a:r>
              <a:rPr b="0" lang="en-PH" sz="1800" spc="-1" strike="noStrike">
                <a:solidFill>
                  <a:srgbClr val="000000"/>
                </a:solidFill>
                <a:latin typeface="Lato"/>
                <a:ea typeface="DejaVu Sans"/>
              </a:rPr>
              <a:t>, </a:t>
            </a:r>
            <a:r>
              <a:rPr b="1" lang="en-PH" sz="1800" spc="-1" strike="noStrike">
                <a:solidFill>
                  <a:srgbClr val="000000"/>
                </a:solidFill>
                <a:latin typeface="Lato"/>
                <a:ea typeface="DejaVu Sans"/>
              </a:rPr>
              <a:t>pananaw</a:t>
            </a:r>
            <a:r>
              <a:rPr b="0" lang="en-PH" sz="1800" spc="-1" strike="noStrike">
                <a:solidFill>
                  <a:srgbClr val="000000"/>
                </a:solidFill>
                <a:latin typeface="Lato"/>
                <a:ea typeface="DejaVu Sans"/>
              </a:rPr>
              <a:t>, </a:t>
            </a:r>
            <a:r>
              <a:rPr b="1" lang="en-PH" sz="1800" spc="-1" strike="noStrike">
                <a:solidFill>
                  <a:srgbClr val="000000"/>
                </a:solidFill>
                <a:latin typeface="Lato"/>
                <a:ea typeface="DejaVu Sans"/>
              </a:rPr>
              <a:t>saloobin</a:t>
            </a:r>
            <a:r>
              <a:rPr b="0" lang="en-PH" sz="1800" spc="-1" strike="noStrike">
                <a:solidFill>
                  <a:srgbClr val="000000"/>
                </a:solidFill>
                <a:latin typeface="Lato"/>
                <a:ea typeface="DejaVu Sans"/>
              </a:rPr>
              <a:t>, at iba pa. Maaaring ito ay </a:t>
            </a:r>
            <a:r>
              <a:rPr b="1" lang="en-PH" sz="1800" spc="-1" strike="noStrike">
                <a:solidFill>
                  <a:srgbClr val="000000"/>
                </a:solidFill>
                <a:latin typeface="Lato"/>
                <a:ea typeface="DejaVu Sans"/>
              </a:rPr>
              <a:t>naglalarawan</a:t>
            </a:r>
            <a:r>
              <a:rPr b="0" lang="en-PH" sz="1800" spc="-1" strike="noStrike">
                <a:solidFill>
                  <a:srgbClr val="000000"/>
                </a:solidFill>
                <a:latin typeface="Lato"/>
                <a:ea typeface="DejaVu Sans"/>
              </a:rPr>
              <a:t>, </a:t>
            </a:r>
            <a:r>
              <a:rPr b="1" lang="en-PH" sz="1800" spc="-1" strike="noStrike">
                <a:solidFill>
                  <a:srgbClr val="000000"/>
                </a:solidFill>
                <a:latin typeface="Lato"/>
                <a:ea typeface="DejaVu Sans"/>
              </a:rPr>
              <a:t>nagpapaliwanag</a:t>
            </a:r>
            <a:r>
              <a:rPr b="0" lang="en-PH" sz="1800" spc="-1" strike="noStrike">
                <a:solidFill>
                  <a:srgbClr val="000000"/>
                </a:solidFill>
                <a:latin typeface="Lato"/>
                <a:ea typeface="DejaVu Sans"/>
              </a:rPr>
              <a:t>, </a:t>
            </a:r>
            <a:r>
              <a:rPr b="1" lang="en-PH" sz="1800" spc="-1" strike="noStrike">
                <a:solidFill>
                  <a:srgbClr val="000000"/>
                </a:solidFill>
                <a:latin typeface="Lato"/>
                <a:ea typeface="DejaVu Sans"/>
              </a:rPr>
              <a:t>nagsasalaysay</a:t>
            </a:r>
            <a:r>
              <a:rPr b="0" lang="en-PH" sz="1800" spc="-1" strike="noStrike">
                <a:solidFill>
                  <a:srgbClr val="000000"/>
                </a:solidFill>
                <a:latin typeface="Lato"/>
                <a:ea typeface="DejaVu Sans"/>
              </a:rPr>
              <a:t>, o </a:t>
            </a:r>
            <a:r>
              <a:rPr b="1" lang="en-PH" sz="1800" spc="-1" strike="noStrike">
                <a:solidFill>
                  <a:srgbClr val="000000"/>
                </a:solidFill>
                <a:latin typeface="Lato"/>
                <a:ea typeface="DejaVu Sans"/>
              </a:rPr>
              <a:t>nangangatwiran</a:t>
            </a:r>
            <a:r>
              <a:rPr b="0" lang="en-PH" sz="1800" spc="-1" strike="noStrike">
                <a:solidFill>
                  <a:srgbClr val="000000"/>
                </a:solidFill>
                <a:latin typeface="Lato"/>
                <a:ea typeface="DejaVu Sans"/>
              </a:rPr>
              <a:t>. </a:t>
            </a:r>
            <a:endParaRPr b="0" lang="en-PH" sz="1800" spc="-1" strike="noStrike">
              <a:latin typeface="Arial"/>
            </a:endParaRPr>
          </a:p>
          <a:p>
            <a:pPr algn="just">
              <a:lnSpc>
                <a:spcPct val="150000"/>
              </a:lnSpc>
              <a:buNone/>
            </a:pPr>
            <a:endParaRPr b="0" lang="en-PH" sz="1800" spc="-1" strike="noStrike">
              <a:latin typeface="Arial"/>
            </a:endParaRPr>
          </a:p>
          <a:p>
            <a:pPr algn="just">
              <a:lnSpc>
                <a:spcPct val="150000"/>
              </a:lnSpc>
              <a:buNone/>
            </a:pPr>
            <a:r>
              <a:rPr b="0" lang="en-PH" sz="1800" spc="-1" strike="noStrike">
                <a:solidFill>
                  <a:srgbClr val="000000"/>
                </a:solidFill>
                <a:latin typeface="Lato"/>
                <a:ea typeface="DejaVu Sans"/>
              </a:rPr>
              <a:t>	</a:t>
            </a:r>
            <a:r>
              <a:rPr b="0" lang="en-PH" sz="1800" spc="-1" strike="noStrike">
                <a:solidFill>
                  <a:srgbClr val="000000"/>
                </a:solidFill>
                <a:latin typeface="Lato"/>
                <a:ea typeface="DejaVu Sans"/>
              </a:rPr>
              <a:t>Ilan sa mga babasahing madalas nating mabasa ay ang tula, kuwento, nobela, sanaysay, at iba pa. Karaniwan ding nakababasa tayo ng mga babasahing nakasulat tulad ng talata.</a:t>
            </a:r>
            <a:endParaRPr b="0" lang="en-PH" sz="1800" spc="-1" strike="noStrike">
              <a:latin typeface="Arial"/>
            </a:endParaRPr>
          </a:p>
          <a:p>
            <a:pPr algn="just">
              <a:lnSpc>
                <a:spcPct val="150000"/>
              </a:lnSpc>
              <a:buNone/>
            </a:pPr>
            <a:endParaRPr b="0" lang="en-PH" sz="1800" spc="-1" strike="noStrike">
              <a:latin typeface="Arial"/>
            </a:endParaRPr>
          </a:p>
          <a:p>
            <a:pPr algn="just">
              <a:lnSpc>
                <a:spcPct val="150000"/>
              </a:lnSpc>
              <a:buNone/>
            </a:pPr>
            <a:r>
              <a:rPr b="0" lang="en-PH" sz="1800" spc="-1" strike="noStrike">
                <a:solidFill>
                  <a:srgbClr val="000000"/>
                </a:solidFill>
                <a:latin typeface="Lato"/>
                <a:ea typeface="DejaVu Sans"/>
              </a:rPr>
              <a:t>	</a:t>
            </a:r>
            <a:r>
              <a:rPr b="0" lang="en-PH" sz="1800" spc="-1" strike="noStrike">
                <a:solidFill>
                  <a:srgbClr val="000000"/>
                </a:solidFill>
                <a:latin typeface="Lato"/>
                <a:ea typeface="DejaVu Sans"/>
              </a:rPr>
              <a:t>Karaniwan ding nakababasa tayo ng mga babasahing nakasulat tulad ng talata. Kapag sinabing </a:t>
            </a:r>
            <a:r>
              <a:rPr b="1" lang="en-PH" sz="1800" spc="-1" strike="noStrike">
                <a:solidFill>
                  <a:srgbClr val="000000"/>
                </a:solidFill>
                <a:latin typeface="Lato"/>
                <a:ea typeface="DejaVu Sans"/>
              </a:rPr>
              <a:t>talata</a:t>
            </a:r>
            <a:r>
              <a:rPr b="0" lang="en-PH" sz="1800" spc="-1" strike="noStrike">
                <a:solidFill>
                  <a:srgbClr val="000000"/>
                </a:solidFill>
                <a:latin typeface="Lato"/>
                <a:ea typeface="DejaVu Sans"/>
              </a:rPr>
              <a:t>, ito ay </a:t>
            </a:r>
            <a:r>
              <a:rPr b="1" lang="en-PH" sz="1800" spc="-1" strike="noStrike">
                <a:solidFill>
                  <a:srgbClr val="000000"/>
                </a:solidFill>
                <a:latin typeface="Lato"/>
                <a:ea typeface="DejaVu Sans"/>
              </a:rPr>
              <a:t>tumutukoy sa lipon ng mga pangungusap na naglalahad ng mga palagay </a:t>
            </a:r>
            <a:r>
              <a:rPr b="0" lang="en-PH" sz="1800" spc="-1" strike="noStrike">
                <a:solidFill>
                  <a:srgbClr val="000000"/>
                </a:solidFill>
                <a:latin typeface="Lato"/>
                <a:ea typeface="DejaVu Sans"/>
              </a:rPr>
              <a:t>o </a:t>
            </a:r>
            <a:r>
              <a:rPr b="1" lang="en-PH" sz="1800" spc="-1" strike="noStrike">
                <a:solidFill>
                  <a:srgbClr val="000000"/>
                </a:solidFill>
                <a:latin typeface="Lato"/>
                <a:ea typeface="DejaVu Sans"/>
              </a:rPr>
              <a:t>kuro</a:t>
            </a:r>
            <a:r>
              <a:rPr b="0" lang="en-PH" sz="1800" spc="-1" strike="noStrike">
                <a:solidFill>
                  <a:srgbClr val="000000"/>
                </a:solidFill>
                <a:latin typeface="Lato"/>
                <a:ea typeface="DejaVu Sans"/>
              </a:rPr>
              <a:t> hinggil sa paksa. Ang </a:t>
            </a:r>
            <a:r>
              <a:rPr b="1" lang="en-PH" sz="1800" spc="-1" strike="noStrike">
                <a:solidFill>
                  <a:srgbClr val="000000"/>
                </a:solidFill>
                <a:latin typeface="Lato"/>
                <a:ea typeface="DejaVu Sans"/>
              </a:rPr>
              <a:t>talata</a:t>
            </a:r>
            <a:r>
              <a:rPr b="0" lang="en-PH" sz="1800" spc="-1" strike="noStrike">
                <a:solidFill>
                  <a:srgbClr val="000000"/>
                </a:solidFill>
                <a:latin typeface="Lato"/>
                <a:ea typeface="DejaVu Sans"/>
              </a:rPr>
              <a:t> ay binubuo ng </a:t>
            </a:r>
            <a:r>
              <a:rPr b="1" lang="en-PH" sz="1800" spc="-1" strike="noStrike">
                <a:solidFill>
                  <a:srgbClr val="000000"/>
                </a:solidFill>
                <a:latin typeface="Lato"/>
                <a:ea typeface="DejaVu Sans"/>
              </a:rPr>
              <a:t>pamagat</a:t>
            </a:r>
            <a:r>
              <a:rPr b="0" lang="en-PH" sz="1800" spc="-1" strike="noStrike">
                <a:solidFill>
                  <a:srgbClr val="000000"/>
                </a:solidFill>
                <a:latin typeface="Lato"/>
                <a:ea typeface="DejaVu Sans"/>
              </a:rPr>
              <a:t>. Sa pagbibigay ng pamagat ng isang talata, </a:t>
            </a:r>
            <a:r>
              <a:rPr b="1" lang="en-PH" sz="1800" spc="-1" strike="noStrike">
                <a:solidFill>
                  <a:srgbClr val="000000"/>
                </a:solidFill>
                <a:latin typeface="Lato"/>
                <a:ea typeface="DejaVu Sans"/>
              </a:rPr>
              <a:t>mahalagang malaman</a:t>
            </a:r>
            <a:r>
              <a:rPr b="0" lang="en-PH" sz="1800" spc="-1" strike="noStrike">
                <a:solidFill>
                  <a:srgbClr val="000000"/>
                </a:solidFill>
                <a:latin typeface="Lato"/>
                <a:ea typeface="DejaVu Sans"/>
              </a:rPr>
              <a:t> ang </a:t>
            </a:r>
            <a:r>
              <a:rPr b="1" lang="en-PH" sz="1800" spc="-1" strike="noStrike">
                <a:solidFill>
                  <a:srgbClr val="000000"/>
                </a:solidFill>
                <a:latin typeface="Lato"/>
                <a:ea typeface="DejaVu Sans"/>
              </a:rPr>
              <a:t>paksang diwa</a:t>
            </a:r>
            <a:r>
              <a:rPr b="0" lang="en-PH" sz="1800" spc="-1" strike="noStrike">
                <a:solidFill>
                  <a:srgbClr val="000000"/>
                </a:solidFill>
                <a:latin typeface="Lato"/>
                <a:ea typeface="DejaVu Sans"/>
              </a:rPr>
              <a:t> o </a:t>
            </a:r>
            <a:r>
              <a:rPr b="1" lang="en-PH" sz="1800" spc="-1" strike="noStrike">
                <a:solidFill>
                  <a:srgbClr val="000000"/>
                </a:solidFill>
                <a:latin typeface="Lato"/>
                <a:ea typeface="DejaVu Sans"/>
              </a:rPr>
              <a:t>paksang pangungusap</a:t>
            </a:r>
            <a:r>
              <a:rPr b="0" lang="en-PH" sz="1800" spc="-1" strike="noStrike">
                <a:solidFill>
                  <a:srgbClr val="000000"/>
                </a:solidFill>
                <a:latin typeface="Lato"/>
                <a:ea typeface="DejaVu Sans"/>
              </a:rPr>
              <a:t> nito. Nagbibigay ito ng tulong sa pagbuo ng pamagat.</a:t>
            </a:r>
            <a:endParaRPr b="0" lang="en-PH" sz="1800" spc="-1" strike="noStrike">
              <a:latin typeface="Arial"/>
            </a:endParaRPr>
          </a:p>
        </p:txBody>
      </p:sp>
      <p:sp>
        <p:nvSpPr>
          <p:cNvPr id="127" name="PlaceHolder 10"/>
          <p:cNvSpPr/>
          <p:nvPr/>
        </p:nvSpPr>
        <p:spPr>
          <a:xfrm>
            <a:off x="432000" y="120960"/>
            <a:ext cx="10786320" cy="942480"/>
          </a:xfrm>
          <a:prstGeom prst="rect">
            <a:avLst/>
          </a:prstGeom>
          <a:noFill/>
          <a:ln w="0">
            <a:noFill/>
          </a:ln>
        </p:spPr>
        <p:style>
          <a:lnRef idx="0"/>
          <a:fillRef idx="0"/>
          <a:effectRef idx="0"/>
          <a:fontRef idx="minor"/>
        </p:style>
        <p:txBody>
          <a:bodyPr lIns="90000" rIns="90000" tIns="45000" bIns="45000" anchor="ctr">
            <a:normAutofit/>
          </a:bodyPr>
          <a:p>
            <a:pPr>
              <a:lnSpc>
                <a:spcPct val="100000"/>
              </a:lnSpc>
              <a:buNone/>
            </a:pPr>
            <a:r>
              <a:rPr b="0" lang="en-US" sz="3200" spc="-1" strike="noStrike">
                <a:solidFill>
                  <a:srgbClr val="000000"/>
                </a:solidFill>
                <a:latin typeface="Lato"/>
                <a:ea typeface="Arial Black;Arial Black"/>
              </a:rPr>
              <a:t>Pagbasa ng Talambuhay, Talaarawan, at Teksto</a:t>
            </a:r>
            <a:endParaRPr b="0" lang="en-PH" sz="3200" spc="-1" strike="noStrike">
              <a:latin typeface="Arial"/>
            </a:endParaRPr>
          </a:p>
        </p:txBody>
      </p:sp>
    </p:spTree>
  </p:cSld>
  <mc:AlternateContent>
    <mc:Choice Requires="p14">
      <p:transition spd="slow" p14:dur="2000"/>
    </mc:Choice>
    <mc:Fallback>
      <p:transition spd="slow"/>
    </mc:Fallback>
  </mc:AlternateContent>
</p:sld>
</file>

<file path=ppt/slides/slide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28" name="PlaceHolder 3"/>
          <p:cNvSpPr/>
          <p:nvPr/>
        </p:nvSpPr>
        <p:spPr>
          <a:xfrm>
            <a:off x="432000" y="120960"/>
            <a:ext cx="10786320" cy="942480"/>
          </a:xfrm>
          <a:prstGeom prst="rect">
            <a:avLst/>
          </a:prstGeom>
          <a:noFill/>
          <a:ln w="0">
            <a:noFill/>
          </a:ln>
        </p:spPr>
        <p:style>
          <a:lnRef idx="0"/>
          <a:fillRef idx="0"/>
          <a:effectRef idx="0"/>
          <a:fontRef idx="minor"/>
        </p:style>
        <p:txBody>
          <a:bodyPr lIns="90000" rIns="90000" tIns="45000" bIns="45000" anchor="ctr">
            <a:normAutofit/>
          </a:bodyPr>
          <a:p>
            <a:pPr>
              <a:lnSpc>
                <a:spcPct val="100000"/>
              </a:lnSpc>
              <a:buNone/>
            </a:pPr>
            <a:r>
              <a:rPr b="0" lang="en-US" sz="3200" spc="-1" strike="noStrike">
                <a:solidFill>
                  <a:srgbClr val="000000"/>
                </a:solidFill>
                <a:latin typeface="Lato"/>
                <a:ea typeface="Arial Black;Arial Black"/>
              </a:rPr>
              <a:t>Pagbasa ng Talambuhay, Talaarawan, at Teksto</a:t>
            </a:r>
            <a:endParaRPr b="0" lang="en-PH" sz="3200" spc="-1" strike="noStrike">
              <a:latin typeface="Arial"/>
            </a:endParaRPr>
          </a:p>
        </p:txBody>
      </p:sp>
      <p:sp>
        <p:nvSpPr>
          <p:cNvPr id="129" name=""/>
          <p:cNvSpPr/>
          <p:nvPr/>
        </p:nvSpPr>
        <p:spPr>
          <a:xfrm>
            <a:off x="180000" y="1440000"/>
            <a:ext cx="11876040" cy="4498560"/>
          </a:xfrm>
          <a:prstGeom prst="rect">
            <a:avLst/>
          </a:prstGeom>
          <a:noFill/>
          <a:ln w="36000">
            <a:noFill/>
          </a:ln>
        </p:spPr>
        <p:style>
          <a:lnRef idx="0"/>
          <a:fillRef idx="0"/>
          <a:effectRef idx="0"/>
          <a:fontRef idx="minor"/>
        </p:style>
        <p:txBody>
          <a:bodyPr lIns="90000" rIns="90000" tIns="45000" bIns="45000" anchor="t">
            <a:noAutofit/>
          </a:bodyPr>
          <a:p>
            <a:pPr algn="just">
              <a:lnSpc>
                <a:spcPct val="150000"/>
              </a:lnSpc>
              <a:buNone/>
            </a:pPr>
            <a:r>
              <a:rPr b="0" lang="en-PH" sz="1800" spc="-1" strike="noStrike">
                <a:solidFill>
                  <a:srgbClr val="000000"/>
                </a:solidFill>
                <a:latin typeface="Lato"/>
                <a:ea typeface="DejaVu Sans"/>
              </a:rPr>
              <a:t>	</a:t>
            </a:r>
            <a:r>
              <a:rPr b="0" lang="en-PH" sz="1800" spc="-1" strike="noStrike">
                <a:solidFill>
                  <a:srgbClr val="000000"/>
                </a:solidFill>
                <a:latin typeface="Lato"/>
                <a:ea typeface="DejaVu Sans"/>
              </a:rPr>
              <a:t>Ang </a:t>
            </a:r>
            <a:r>
              <a:rPr b="1" lang="en-PH" sz="1800" spc="-1" strike="noStrike">
                <a:solidFill>
                  <a:srgbClr val="000000"/>
                </a:solidFill>
                <a:latin typeface="Lato"/>
                <a:ea typeface="DejaVu Sans"/>
              </a:rPr>
              <a:t>paksang diwa</a:t>
            </a:r>
            <a:r>
              <a:rPr b="0" lang="en-PH" sz="1800" spc="-1" strike="noStrike">
                <a:solidFill>
                  <a:srgbClr val="000000"/>
                </a:solidFill>
                <a:latin typeface="Lato"/>
                <a:ea typeface="DejaVu Sans"/>
              </a:rPr>
              <a:t> ay tumutukoy sa </a:t>
            </a:r>
            <a:r>
              <a:rPr b="1" lang="en-PH" sz="1800" spc="-1" strike="noStrike">
                <a:solidFill>
                  <a:srgbClr val="000000"/>
                </a:solidFill>
                <a:latin typeface="Lato"/>
                <a:ea typeface="DejaVu Sans"/>
              </a:rPr>
              <a:t>kaisipang iniikutan ng teksto</a:t>
            </a:r>
            <a:r>
              <a:rPr b="0" lang="en-PH" sz="1800" spc="-1" strike="noStrike">
                <a:solidFill>
                  <a:srgbClr val="000000"/>
                </a:solidFill>
                <a:latin typeface="Lato"/>
                <a:ea typeface="DejaVu Sans"/>
              </a:rPr>
              <a:t>. Ito ang </a:t>
            </a:r>
            <a:r>
              <a:rPr b="1" lang="en-PH" sz="1800" spc="-1" strike="noStrike">
                <a:solidFill>
                  <a:srgbClr val="000000"/>
                </a:solidFill>
                <a:latin typeface="Lato"/>
                <a:ea typeface="DejaVu Sans"/>
              </a:rPr>
              <a:t>pangunahing tema o ideyang pinag-uusapan sa teksto</a:t>
            </a:r>
            <a:r>
              <a:rPr b="0" lang="en-PH" sz="1800" spc="-1" strike="noStrike">
                <a:solidFill>
                  <a:srgbClr val="000000"/>
                </a:solidFill>
                <a:latin typeface="Lato"/>
                <a:ea typeface="DejaVu Sans"/>
              </a:rPr>
              <a:t>. Kadalasang makikita ito sa </a:t>
            </a:r>
            <a:r>
              <a:rPr b="1" lang="en-PH" sz="1800" spc="-1" strike="noStrike">
                <a:solidFill>
                  <a:srgbClr val="000000"/>
                </a:solidFill>
                <a:latin typeface="Lato"/>
                <a:ea typeface="DejaVu Sans"/>
              </a:rPr>
              <a:t>panimulang pangungusap</a:t>
            </a:r>
            <a:r>
              <a:rPr b="0" lang="en-PH" sz="1800" spc="-1" strike="noStrike">
                <a:solidFill>
                  <a:srgbClr val="000000"/>
                </a:solidFill>
                <a:latin typeface="Lato"/>
                <a:ea typeface="DejaVu Sans"/>
              </a:rPr>
              <a:t>.</a:t>
            </a:r>
            <a:endParaRPr b="0" lang="en-PH" sz="1800" spc="-1" strike="noStrike">
              <a:latin typeface="Lato"/>
            </a:endParaRPr>
          </a:p>
          <a:p>
            <a:pPr algn="just">
              <a:lnSpc>
                <a:spcPct val="150000"/>
              </a:lnSpc>
              <a:buNone/>
            </a:pPr>
            <a:endParaRPr b="0" lang="en-PH" sz="1800" spc="-1" strike="noStrike">
              <a:latin typeface="Lato"/>
            </a:endParaRPr>
          </a:p>
          <a:p>
            <a:pPr algn="just">
              <a:lnSpc>
                <a:spcPct val="150000"/>
              </a:lnSpc>
              <a:buNone/>
            </a:pPr>
            <a:r>
              <a:rPr b="0" lang="en-PH" sz="1800" spc="-1" strike="noStrike">
                <a:solidFill>
                  <a:srgbClr val="000000"/>
                </a:solidFill>
                <a:latin typeface="Lato"/>
                <a:ea typeface="DejaVu Sans"/>
              </a:rPr>
              <a:t>	</a:t>
            </a:r>
            <a:r>
              <a:rPr b="0" lang="en-PH" sz="1800" spc="-1" strike="noStrike">
                <a:solidFill>
                  <a:srgbClr val="000000"/>
                </a:solidFill>
                <a:latin typeface="Lato"/>
                <a:ea typeface="DejaVu Sans"/>
              </a:rPr>
              <a:t>Ang </a:t>
            </a:r>
            <a:r>
              <a:rPr b="1" lang="en-PH" sz="1800" spc="-1" strike="noStrike">
                <a:solidFill>
                  <a:srgbClr val="000000"/>
                </a:solidFill>
                <a:latin typeface="Lato"/>
                <a:ea typeface="DejaVu Sans"/>
              </a:rPr>
              <a:t>pangunahing ideyang nasa di-lantad na pangungusap</a:t>
            </a:r>
            <a:r>
              <a:rPr b="0" lang="en-PH" sz="1800" spc="-1" strike="noStrike">
                <a:solidFill>
                  <a:srgbClr val="000000"/>
                </a:solidFill>
                <a:latin typeface="Lato"/>
                <a:ea typeface="DejaVu Sans"/>
              </a:rPr>
              <a:t> ay mga</a:t>
            </a:r>
            <a:r>
              <a:rPr b="1" lang="en-PH" sz="1800" spc="-1" strike="noStrike">
                <a:solidFill>
                  <a:srgbClr val="000000"/>
                </a:solidFill>
                <a:latin typeface="Lato"/>
                <a:ea typeface="DejaVu Sans"/>
              </a:rPr>
              <a:t> ideyang di-tuwirang inilahad ng may-akda sa loob ng isang talata</a:t>
            </a:r>
            <a:r>
              <a:rPr b="0" lang="en-PH" sz="1800" spc="-1" strike="noStrike">
                <a:solidFill>
                  <a:srgbClr val="000000"/>
                </a:solidFill>
                <a:latin typeface="Lato"/>
                <a:ea typeface="DejaVu Sans"/>
              </a:rPr>
              <a:t>. Maaaring </a:t>
            </a:r>
            <a:r>
              <a:rPr b="1" lang="en-PH" sz="1800" spc="-1" strike="noStrike">
                <a:solidFill>
                  <a:srgbClr val="000000"/>
                </a:solidFill>
                <a:latin typeface="Lato"/>
                <a:ea typeface="DejaVu Sans"/>
              </a:rPr>
              <a:t>ilahad sa isang pangungusap</a:t>
            </a:r>
            <a:r>
              <a:rPr b="0" lang="en-PH" sz="1800" spc="-1" strike="noStrike">
                <a:solidFill>
                  <a:srgbClr val="000000"/>
                </a:solidFill>
                <a:latin typeface="Lato"/>
                <a:ea typeface="DejaVu Sans"/>
              </a:rPr>
              <a:t>, </a:t>
            </a:r>
            <a:r>
              <a:rPr b="1" lang="en-PH" sz="1800" spc="-1" strike="noStrike">
                <a:solidFill>
                  <a:srgbClr val="000000"/>
                </a:solidFill>
                <a:latin typeface="Lato"/>
                <a:ea typeface="DejaVu Sans"/>
              </a:rPr>
              <a:t>salita</a:t>
            </a:r>
            <a:r>
              <a:rPr b="0" lang="en-PH" sz="1800" spc="-1" strike="noStrike">
                <a:solidFill>
                  <a:srgbClr val="000000"/>
                </a:solidFill>
                <a:latin typeface="Lato"/>
                <a:ea typeface="DejaVu Sans"/>
              </a:rPr>
              <a:t>, o </a:t>
            </a:r>
            <a:r>
              <a:rPr b="1" lang="en-PH" sz="1800" spc="-1" strike="noStrike">
                <a:solidFill>
                  <a:srgbClr val="000000"/>
                </a:solidFill>
                <a:latin typeface="Lato"/>
                <a:ea typeface="DejaVu Sans"/>
              </a:rPr>
              <a:t>parirala</a:t>
            </a:r>
            <a:r>
              <a:rPr b="0" lang="en-PH" sz="1800" spc="-1" strike="noStrike">
                <a:solidFill>
                  <a:srgbClr val="000000"/>
                </a:solidFill>
                <a:latin typeface="Lato"/>
                <a:ea typeface="DejaVu Sans"/>
              </a:rPr>
              <a:t>. Ang </a:t>
            </a:r>
            <a:r>
              <a:rPr b="1" lang="en-PH" sz="1800" spc="-1" strike="noStrike">
                <a:solidFill>
                  <a:srgbClr val="000000"/>
                </a:solidFill>
                <a:latin typeface="Lato"/>
                <a:ea typeface="DejaVu Sans"/>
              </a:rPr>
              <a:t>pangunahing ideyang nasa lantad na pangungusap</a:t>
            </a:r>
            <a:r>
              <a:rPr b="0" lang="en-PH" sz="1800" spc="-1" strike="noStrike">
                <a:solidFill>
                  <a:srgbClr val="000000"/>
                </a:solidFill>
                <a:latin typeface="Lato"/>
                <a:ea typeface="DejaVu Sans"/>
              </a:rPr>
              <a:t> naman ay </a:t>
            </a:r>
            <a:r>
              <a:rPr b="1" lang="en-PH" sz="1800" spc="-1" strike="noStrike">
                <a:solidFill>
                  <a:srgbClr val="000000"/>
                </a:solidFill>
                <a:latin typeface="Lato"/>
                <a:ea typeface="DejaVu Sans"/>
              </a:rPr>
              <a:t>tuwirang ipinaaalam ng may-akda at nakikita agad kung ano ang kaisipan</a:t>
            </a:r>
            <a:r>
              <a:rPr b="0" lang="en-PH" sz="1800" spc="-1" strike="noStrike">
                <a:solidFill>
                  <a:srgbClr val="000000"/>
                </a:solidFill>
                <a:latin typeface="Lato"/>
                <a:ea typeface="DejaVu Sans"/>
              </a:rPr>
              <a:t>.</a:t>
            </a:r>
            <a:endParaRPr b="0" lang="en-PH" sz="1800" spc="-1" strike="noStrike">
              <a:latin typeface="Lato"/>
            </a:endParaRPr>
          </a:p>
          <a:p>
            <a:pPr algn="just">
              <a:lnSpc>
                <a:spcPct val="150000"/>
              </a:lnSpc>
              <a:buNone/>
            </a:pPr>
            <a:endParaRPr b="0" lang="en-PH" sz="1800" spc="-1" strike="noStrike">
              <a:latin typeface="Lato"/>
            </a:endParaRPr>
          </a:p>
          <a:p>
            <a:pPr algn="just">
              <a:lnSpc>
                <a:spcPct val="150000"/>
              </a:lnSpc>
              <a:buNone/>
            </a:pPr>
            <a:r>
              <a:rPr b="0" lang="en-PH" sz="1800" spc="-1" strike="noStrike">
                <a:solidFill>
                  <a:srgbClr val="000000"/>
                </a:solidFill>
                <a:latin typeface="Lato"/>
                <a:ea typeface="DejaVu Sans"/>
              </a:rPr>
              <a:t>	</a:t>
            </a:r>
            <a:r>
              <a:rPr b="0" lang="en-PH" sz="1800" spc="-1" strike="noStrike">
                <a:solidFill>
                  <a:srgbClr val="000000"/>
                </a:solidFill>
                <a:latin typeface="Lato"/>
                <a:ea typeface="DejaVu Sans"/>
              </a:rPr>
              <a:t>Ang </a:t>
            </a:r>
            <a:r>
              <a:rPr b="1" lang="en-PH" sz="1800" spc="-1" strike="noStrike">
                <a:solidFill>
                  <a:srgbClr val="000000"/>
                </a:solidFill>
                <a:latin typeface="Lato"/>
                <a:ea typeface="DejaVu Sans"/>
              </a:rPr>
              <a:t>pamagat</a:t>
            </a:r>
            <a:r>
              <a:rPr b="0" lang="en-PH" sz="1800" spc="-1" strike="noStrike">
                <a:solidFill>
                  <a:srgbClr val="000000"/>
                </a:solidFill>
                <a:latin typeface="Lato"/>
                <a:ea typeface="DejaVu Sans"/>
              </a:rPr>
              <a:t> kung gayon ay </a:t>
            </a:r>
            <a:r>
              <a:rPr b="1" lang="en-PH" sz="1800" spc="-1" strike="noStrike">
                <a:solidFill>
                  <a:srgbClr val="000000"/>
                </a:solidFill>
                <a:latin typeface="Lato"/>
                <a:ea typeface="DejaVu Sans"/>
              </a:rPr>
              <a:t>nagpapakita o nagpapasilip sa kabuoang nilalaman ng isang talata </a:t>
            </a:r>
            <a:r>
              <a:rPr b="0" lang="en-PH" sz="1800" spc="-1" strike="noStrike">
                <a:solidFill>
                  <a:srgbClr val="000000"/>
                </a:solidFill>
                <a:latin typeface="Lato"/>
                <a:ea typeface="DejaVu Sans"/>
              </a:rPr>
              <a:t>o</a:t>
            </a:r>
            <a:r>
              <a:rPr b="1" lang="en-PH" sz="1800" spc="-1" strike="noStrike">
                <a:solidFill>
                  <a:srgbClr val="000000"/>
                </a:solidFill>
                <a:latin typeface="Lato"/>
                <a:ea typeface="DejaVu Sans"/>
              </a:rPr>
              <a:t> kuwento</a:t>
            </a:r>
            <a:r>
              <a:rPr b="0" lang="en-PH" sz="1800" spc="-1" strike="noStrike">
                <a:solidFill>
                  <a:srgbClr val="000000"/>
                </a:solidFill>
                <a:latin typeface="Lato"/>
                <a:ea typeface="DejaVu Sans"/>
              </a:rPr>
              <a:t>. Kaya </a:t>
            </a:r>
            <a:r>
              <a:rPr b="1" lang="en-PH" sz="1800" spc="-1" strike="noStrike">
                <a:solidFill>
                  <a:srgbClr val="000000"/>
                </a:solidFill>
                <a:latin typeface="Lato"/>
                <a:ea typeface="DejaVu Sans"/>
              </a:rPr>
              <a:t>masasabing mabisang instrumento ito upang makatawag-pansin sa mga mambabasa</a:t>
            </a:r>
            <a:r>
              <a:rPr b="0" lang="en-PH" sz="1800" spc="-1" strike="noStrike">
                <a:solidFill>
                  <a:srgbClr val="000000"/>
                </a:solidFill>
                <a:latin typeface="Lato"/>
                <a:ea typeface="DejaVu Sans"/>
              </a:rPr>
              <a:t>.</a:t>
            </a:r>
            <a:endParaRPr b="0" lang="en-PH" sz="1800" spc="-1" strike="noStrike">
              <a:latin typeface="Lato"/>
            </a:endParaRPr>
          </a:p>
        </p:txBody>
      </p:sp>
    </p:spTree>
  </p:cSld>
  <mc:AlternateContent>
    <mc:Choice Requires="p14">
      <p:transition spd="slow" p14:dur="2000"/>
    </mc:Choice>
    <mc:Fallback>
      <p:transition spd="slow"/>
    </mc:Fallback>
  </mc:AlternateContent>
</p:sld>
</file>

<file path=ppt/slides/slide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30" name="PlaceHolder 4"/>
          <p:cNvSpPr/>
          <p:nvPr/>
        </p:nvSpPr>
        <p:spPr>
          <a:xfrm>
            <a:off x="432000" y="120960"/>
            <a:ext cx="10786320" cy="942480"/>
          </a:xfrm>
          <a:prstGeom prst="rect">
            <a:avLst/>
          </a:prstGeom>
          <a:noFill/>
          <a:ln w="0">
            <a:noFill/>
          </a:ln>
        </p:spPr>
        <p:style>
          <a:lnRef idx="0"/>
          <a:fillRef idx="0"/>
          <a:effectRef idx="0"/>
          <a:fontRef idx="minor"/>
        </p:style>
        <p:txBody>
          <a:bodyPr lIns="90000" rIns="90000" tIns="45000" bIns="45000" anchor="ctr">
            <a:normAutofit/>
          </a:bodyPr>
          <a:p>
            <a:pPr>
              <a:lnSpc>
                <a:spcPct val="100000"/>
              </a:lnSpc>
              <a:buNone/>
            </a:pPr>
            <a:r>
              <a:rPr b="0" lang="en-US" sz="3200" spc="-1" strike="noStrike">
                <a:solidFill>
                  <a:srgbClr val="000000"/>
                </a:solidFill>
                <a:latin typeface="Lato"/>
                <a:ea typeface="Arial Black;Arial Black"/>
              </a:rPr>
              <a:t>Pagbasa ng Talambuhay, Talaarawan, at Teksto</a:t>
            </a:r>
            <a:endParaRPr b="0" lang="en-PH" sz="3200" spc="-1" strike="noStrike">
              <a:latin typeface="Arial"/>
            </a:endParaRPr>
          </a:p>
        </p:txBody>
      </p:sp>
      <p:sp>
        <p:nvSpPr>
          <p:cNvPr id="131" name=""/>
          <p:cNvSpPr/>
          <p:nvPr/>
        </p:nvSpPr>
        <p:spPr>
          <a:xfrm>
            <a:off x="180000" y="1152000"/>
            <a:ext cx="11876040" cy="4498560"/>
          </a:xfrm>
          <a:prstGeom prst="rect">
            <a:avLst/>
          </a:prstGeom>
          <a:noFill/>
          <a:ln w="36000">
            <a:noFill/>
          </a:ln>
        </p:spPr>
        <p:style>
          <a:lnRef idx="0"/>
          <a:fillRef idx="0"/>
          <a:effectRef idx="0"/>
          <a:fontRef idx="minor"/>
        </p:style>
        <p:txBody>
          <a:bodyPr lIns="90000" rIns="90000" tIns="45000" bIns="45000" anchor="t">
            <a:noAutofit/>
          </a:bodyPr>
          <a:p>
            <a:pPr>
              <a:lnSpc>
                <a:spcPct val="100000"/>
              </a:lnSpc>
              <a:buNone/>
            </a:pPr>
            <a:r>
              <a:rPr b="1" lang="en-PH" sz="1800" spc="-1" strike="noStrike">
                <a:solidFill>
                  <a:srgbClr val="000000"/>
                </a:solidFill>
                <a:latin typeface="Lato"/>
                <a:ea typeface="DejaVu Sans"/>
              </a:rPr>
              <a:t>Mga Dapat Tandaan sa Pagbuo ng Pamagat:</a:t>
            </a:r>
            <a:endParaRPr b="0" lang="en-PH" sz="1800" spc="-1" strike="noStrike">
              <a:latin typeface="Arial"/>
            </a:endParaRPr>
          </a:p>
          <a:p>
            <a:pPr>
              <a:lnSpc>
                <a:spcPct val="100000"/>
              </a:lnSpc>
              <a:buNone/>
            </a:pPr>
            <a:endParaRPr b="0" lang="en-PH" sz="1800" spc="-1" strike="noStrike">
              <a:latin typeface="Arial"/>
            </a:endParaRPr>
          </a:p>
          <a:p>
            <a:pPr>
              <a:lnSpc>
                <a:spcPct val="150000"/>
              </a:lnSpc>
              <a:buNone/>
            </a:pPr>
            <a:r>
              <a:rPr b="0" lang="en-PH" sz="1800" spc="-1" strike="noStrike">
                <a:solidFill>
                  <a:srgbClr val="000000"/>
                </a:solidFill>
                <a:latin typeface="Lato"/>
                <a:ea typeface="DejaVu Sans"/>
              </a:rPr>
              <a:t>1. Alamin ang paksang diwa.</a:t>
            </a:r>
            <a:endParaRPr b="0" lang="en-PH" sz="1800" spc="-1" strike="noStrike">
              <a:latin typeface="Arial"/>
            </a:endParaRPr>
          </a:p>
          <a:p>
            <a:pPr>
              <a:lnSpc>
                <a:spcPct val="150000"/>
              </a:lnSpc>
              <a:buNone/>
            </a:pPr>
            <a:r>
              <a:rPr b="0" lang="en-PH" sz="1800" spc="-1" strike="noStrike">
                <a:solidFill>
                  <a:srgbClr val="000000"/>
                </a:solidFill>
                <a:latin typeface="Lato"/>
                <a:ea typeface="DejaVu Sans"/>
              </a:rPr>
              <a:t>2. Tiyaking ang pamagat ay may kaugnayan sa paksa ng teksto.</a:t>
            </a:r>
            <a:endParaRPr b="0" lang="en-PH" sz="1800" spc="-1" strike="noStrike">
              <a:latin typeface="Arial"/>
            </a:endParaRPr>
          </a:p>
          <a:p>
            <a:pPr>
              <a:lnSpc>
                <a:spcPct val="150000"/>
              </a:lnSpc>
              <a:buNone/>
            </a:pPr>
            <a:r>
              <a:rPr b="0" lang="en-PH" sz="1800" spc="-1" strike="noStrike">
                <a:solidFill>
                  <a:srgbClr val="000000"/>
                </a:solidFill>
                <a:latin typeface="Lato"/>
                <a:ea typeface="DejaVu Sans"/>
              </a:rPr>
              <a:t>3. Mas mabuting gawing maikli ang pamagat (isa hanggang limang salita lamang).</a:t>
            </a:r>
            <a:endParaRPr b="0" lang="en-PH" sz="1800" spc="-1" strike="noStrike">
              <a:latin typeface="Arial"/>
            </a:endParaRPr>
          </a:p>
          <a:p>
            <a:pPr>
              <a:lnSpc>
                <a:spcPct val="150000"/>
              </a:lnSpc>
              <a:buNone/>
            </a:pPr>
            <a:r>
              <a:rPr b="0" lang="en-PH" sz="1800" spc="-1" strike="noStrike">
                <a:solidFill>
                  <a:srgbClr val="000000"/>
                </a:solidFill>
                <a:latin typeface="Lato"/>
                <a:ea typeface="DejaVu Sans"/>
              </a:rPr>
              <a:t>4. Kailangan at mahalagang makatawag-pansin ito.</a:t>
            </a:r>
            <a:endParaRPr b="0" lang="en-PH" sz="1800" spc="-1" strike="noStrike">
              <a:latin typeface="Arial"/>
            </a:endParaRPr>
          </a:p>
          <a:p>
            <a:pPr>
              <a:lnSpc>
                <a:spcPct val="150000"/>
              </a:lnSpc>
              <a:buNone/>
            </a:pPr>
            <a:r>
              <a:rPr b="0" lang="en-PH" sz="1800" spc="-1" strike="noStrike">
                <a:solidFill>
                  <a:srgbClr val="000000"/>
                </a:solidFill>
                <a:latin typeface="Lato"/>
                <a:ea typeface="DejaVu Sans"/>
              </a:rPr>
              <a:t>5. Isulat sa malalaking letra ang simula ng mahahalagang salita.</a:t>
            </a:r>
            <a:endParaRPr b="0" lang="en-PH" sz="1800" spc="-1" strike="noStrike">
              <a:latin typeface="Arial"/>
            </a:endParaRPr>
          </a:p>
        </p:txBody>
      </p:sp>
    </p:spTree>
  </p:cSld>
  <mc:AlternateContent>
    <mc:Choice Requires="p14">
      <p:transition spd="slow" p14:dur="2000"/>
    </mc:Choice>
    <mc:Fallback>
      <p:transition spd="slow"/>
    </mc:Fallback>
  </mc:AlternateContent>
</p:sld>
</file>

<file path=ppt/slides/slide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32" name="PlaceHolder 7"/>
          <p:cNvSpPr/>
          <p:nvPr/>
        </p:nvSpPr>
        <p:spPr>
          <a:xfrm>
            <a:off x="432000" y="120960"/>
            <a:ext cx="10786320" cy="942480"/>
          </a:xfrm>
          <a:prstGeom prst="rect">
            <a:avLst/>
          </a:prstGeom>
          <a:noFill/>
          <a:ln w="0">
            <a:noFill/>
          </a:ln>
        </p:spPr>
        <p:style>
          <a:lnRef idx="0"/>
          <a:fillRef idx="0"/>
          <a:effectRef idx="0"/>
          <a:fontRef idx="minor"/>
        </p:style>
        <p:txBody>
          <a:bodyPr lIns="90000" rIns="90000" tIns="45000" bIns="45000" anchor="ctr">
            <a:normAutofit/>
          </a:bodyPr>
          <a:p>
            <a:pPr>
              <a:lnSpc>
                <a:spcPct val="100000"/>
              </a:lnSpc>
              <a:buNone/>
            </a:pPr>
            <a:r>
              <a:rPr b="0" lang="en-US" sz="3200" spc="-1" strike="noStrike">
                <a:solidFill>
                  <a:srgbClr val="000000"/>
                </a:solidFill>
                <a:latin typeface="Lato"/>
                <a:ea typeface="Arial Black;Arial Black"/>
              </a:rPr>
              <a:t>Pagbasa ng Talambuhay, Talaarawan, at Teksto</a:t>
            </a:r>
            <a:endParaRPr b="0" lang="en-PH" sz="3200" spc="-1" strike="noStrike">
              <a:latin typeface="Arial"/>
            </a:endParaRPr>
          </a:p>
        </p:txBody>
      </p:sp>
      <p:sp>
        <p:nvSpPr>
          <p:cNvPr id="133" name=""/>
          <p:cNvSpPr/>
          <p:nvPr/>
        </p:nvSpPr>
        <p:spPr>
          <a:xfrm>
            <a:off x="180000" y="1152000"/>
            <a:ext cx="11876040" cy="4498560"/>
          </a:xfrm>
          <a:prstGeom prst="rect">
            <a:avLst/>
          </a:prstGeom>
          <a:noFill/>
          <a:ln w="36000">
            <a:noFill/>
          </a:ln>
        </p:spPr>
        <p:style>
          <a:lnRef idx="0"/>
          <a:fillRef idx="0"/>
          <a:effectRef idx="0"/>
          <a:fontRef idx="minor"/>
        </p:style>
        <p:txBody>
          <a:bodyPr lIns="90000" rIns="90000" tIns="45000" bIns="45000" anchor="t">
            <a:noAutofit/>
          </a:bodyPr>
          <a:p>
            <a:pPr>
              <a:lnSpc>
                <a:spcPct val="150000"/>
              </a:lnSpc>
              <a:buNone/>
            </a:pPr>
            <a:r>
              <a:rPr b="0" lang="en-PH" sz="1800" spc="-1" strike="noStrike">
                <a:solidFill>
                  <a:srgbClr val="000000"/>
                </a:solidFill>
                <a:latin typeface="Lato"/>
                <a:ea typeface="DejaVu Sans"/>
              </a:rPr>
              <a:t>Halimbawa:</a:t>
            </a:r>
            <a:endParaRPr b="0" lang="en-PH" sz="1800" spc="-1" strike="noStrike">
              <a:latin typeface="Lato"/>
            </a:endParaRPr>
          </a:p>
          <a:p>
            <a:pPr>
              <a:lnSpc>
                <a:spcPct val="150000"/>
              </a:lnSpc>
              <a:buNone/>
            </a:pPr>
            <a:endParaRPr b="0" lang="en-PH" sz="1800" spc="-1" strike="noStrike">
              <a:latin typeface="Lato"/>
            </a:endParaRPr>
          </a:p>
          <a:p>
            <a:pPr algn="just">
              <a:lnSpc>
                <a:spcPct val="150000"/>
              </a:lnSpc>
              <a:buNone/>
            </a:pPr>
            <a:r>
              <a:rPr b="0" lang="en-PH" sz="1800" spc="-1" strike="noStrike">
                <a:solidFill>
                  <a:srgbClr val="000000"/>
                </a:solidFill>
                <a:latin typeface="Lato"/>
                <a:ea typeface="DejaVu Sans"/>
              </a:rPr>
              <a:t>	</a:t>
            </a:r>
            <a:r>
              <a:rPr b="0" lang="en-PH" sz="1800" spc="-1" strike="noStrike">
                <a:solidFill>
                  <a:srgbClr val="000000"/>
                </a:solidFill>
                <a:latin typeface="Lato"/>
                <a:ea typeface="DejaVu Sans"/>
              </a:rPr>
              <a:t>Ang paglalakbay ay isa sa mga pangunahing libangan ng bawat isa. Iba’t ibang lugar, iba’t ibang tao, at iba’t ibang kultura ang nakasasalamuha at nakikilala sa bawat sandali. Ngunit wala na yatang ibang pinakamasarap na karanasan sa paglalakbay kundi ang paglalakbay sa sariling bansa. Maraming magagandang lugar sa ating sariling lupain, maraming mga kulturang pamana pa ng ating mga ninuno ang matutuklasan. Bukod rito, sagana sa mga yamang maipagmamalaki maging kahit saang panig man ng mundo. Ang mga tradisyon, paniniwala, mga pagkain, magagandang tanawing may kasaysayang nakapaloob, at marami pang iba ay talaga namang kamangha-mangha. Masarap kilalanin at pahalagahan ang sariling atin. Ang paglalakbay sa iba’t ibang lugar sa ating sariling bansa ay isang panimulang hakbang tungo sa pagkilala at pagpapalalim ng ating pagmamahal dito.</a:t>
            </a:r>
            <a:endParaRPr b="0" lang="en-PH" sz="1800" spc="-1" strike="noStrike">
              <a:latin typeface="Lato"/>
            </a:endParaRPr>
          </a:p>
          <a:p>
            <a:pPr algn="just">
              <a:lnSpc>
                <a:spcPct val="150000"/>
              </a:lnSpc>
              <a:buNone/>
            </a:pPr>
            <a:endParaRPr b="0" lang="en-PH" sz="1800" spc="-1" strike="noStrike">
              <a:latin typeface="Lato"/>
            </a:endParaRPr>
          </a:p>
          <a:p>
            <a:pPr>
              <a:lnSpc>
                <a:spcPct val="150000"/>
              </a:lnSpc>
              <a:buNone/>
            </a:pPr>
            <a:endParaRPr b="0" lang="en-PH" sz="1800" spc="-1" strike="noStrike">
              <a:latin typeface="Lato"/>
            </a:endParaRPr>
          </a:p>
        </p:txBody>
      </p:sp>
    </p:spTree>
  </p:cSld>
  <mc:AlternateContent>
    <mc:Choice Requires="p14">
      <p:transition spd="slow" p14:dur="2000"/>
    </mc:Choice>
    <mc:Fallback>
      <p:transition spd="slow"/>
    </mc:Fallback>
  </mc:AlternateContent>
</p:sld>
</file>

<file path=ppt/slides/slide6.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34" name="PlaceHolder 9"/>
          <p:cNvSpPr/>
          <p:nvPr/>
        </p:nvSpPr>
        <p:spPr>
          <a:xfrm>
            <a:off x="432000" y="120960"/>
            <a:ext cx="10786320" cy="942480"/>
          </a:xfrm>
          <a:prstGeom prst="rect">
            <a:avLst/>
          </a:prstGeom>
          <a:noFill/>
          <a:ln w="0">
            <a:noFill/>
          </a:ln>
        </p:spPr>
        <p:style>
          <a:lnRef idx="0"/>
          <a:fillRef idx="0"/>
          <a:effectRef idx="0"/>
          <a:fontRef idx="minor"/>
        </p:style>
        <p:txBody>
          <a:bodyPr lIns="90000" rIns="90000" tIns="45000" bIns="45000" anchor="ctr">
            <a:normAutofit/>
          </a:bodyPr>
          <a:p>
            <a:pPr>
              <a:lnSpc>
                <a:spcPct val="100000"/>
              </a:lnSpc>
              <a:buNone/>
            </a:pPr>
            <a:r>
              <a:rPr b="0" lang="en-US" sz="3200" spc="-1" strike="noStrike">
                <a:solidFill>
                  <a:srgbClr val="000000"/>
                </a:solidFill>
                <a:latin typeface="Lato"/>
                <a:ea typeface="Arial Black;Arial Black"/>
              </a:rPr>
              <a:t>Pagbasa ng Talambuhay, Talaarawan, at Teksto</a:t>
            </a:r>
            <a:endParaRPr b="0" lang="en-PH" sz="3200" spc="-1" strike="noStrike">
              <a:latin typeface="Arial"/>
            </a:endParaRPr>
          </a:p>
        </p:txBody>
      </p:sp>
      <p:sp>
        <p:nvSpPr>
          <p:cNvPr id="135" name=""/>
          <p:cNvSpPr/>
          <p:nvPr/>
        </p:nvSpPr>
        <p:spPr>
          <a:xfrm>
            <a:off x="180000" y="1152000"/>
            <a:ext cx="11876040" cy="4498560"/>
          </a:xfrm>
          <a:prstGeom prst="rect">
            <a:avLst/>
          </a:prstGeom>
          <a:noFill/>
          <a:ln w="36000">
            <a:noFill/>
          </a:ln>
        </p:spPr>
        <p:style>
          <a:lnRef idx="0"/>
          <a:fillRef idx="0"/>
          <a:effectRef idx="0"/>
          <a:fontRef idx="minor"/>
        </p:style>
        <p:txBody>
          <a:bodyPr lIns="90000" rIns="90000" tIns="45000" bIns="45000" anchor="t">
            <a:noAutofit/>
          </a:bodyPr>
          <a:p>
            <a:pPr>
              <a:lnSpc>
                <a:spcPct val="150000"/>
              </a:lnSpc>
              <a:buNone/>
            </a:pPr>
            <a:r>
              <a:rPr b="0" lang="en-PH" sz="1800" spc="-1" strike="noStrike">
                <a:solidFill>
                  <a:srgbClr val="000000"/>
                </a:solidFill>
                <a:latin typeface="Lato"/>
                <a:ea typeface="DejaVu Sans"/>
              </a:rPr>
              <a:t>Halimbawa:</a:t>
            </a:r>
            <a:endParaRPr b="0" lang="en-PH" sz="1800" spc="-1" strike="noStrike">
              <a:latin typeface="Arial"/>
            </a:endParaRPr>
          </a:p>
          <a:p>
            <a:pPr>
              <a:lnSpc>
                <a:spcPct val="150000"/>
              </a:lnSpc>
              <a:buNone/>
            </a:pPr>
            <a:r>
              <a:rPr b="0" lang="en-PH" sz="1800" spc="-1" strike="noStrike">
                <a:solidFill>
                  <a:srgbClr val="000000"/>
                </a:solidFill>
                <a:latin typeface="Lato"/>
                <a:ea typeface="DejaVu Sans"/>
              </a:rPr>
              <a:t>1. Ano ang paksang diwa ng binasa?</a:t>
            </a:r>
            <a:endParaRPr b="0" lang="en-PH" sz="1800" spc="-1" strike="noStrike">
              <a:latin typeface="Arial"/>
            </a:endParaRPr>
          </a:p>
          <a:p>
            <a:pPr>
              <a:lnSpc>
                <a:spcPct val="150000"/>
              </a:lnSpc>
              <a:buNone/>
            </a:pPr>
            <a:r>
              <a:rPr b="0" lang="en-PH" sz="1800" spc="-1" strike="noStrike">
                <a:solidFill>
                  <a:srgbClr val="000000"/>
                </a:solidFill>
                <a:latin typeface="Lato"/>
                <a:ea typeface="DejaVu Sans"/>
              </a:rPr>
              <a:t>2. Ano ang lantad at di-lantad na ideya?</a:t>
            </a:r>
            <a:endParaRPr b="0" lang="en-PH" sz="1800" spc="-1" strike="noStrike">
              <a:latin typeface="Arial"/>
            </a:endParaRPr>
          </a:p>
          <a:p>
            <a:pPr>
              <a:lnSpc>
                <a:spcPct val="150000"/>
              </a:lnSpc>
              <a:buNone/>
            </a:pPr>
            <a:r>
              <a:rPr b="0" lang="en-PH" sz="1800" spc="-1" strike="noStrike">
                <a:solidFill>
                  <a:srgbClr val="000000"/>
                </a:solidFill>
                <a:latin typeface="Lato"/>
                <a:ea typeface="DejaVu Sans"/>
              </a:rPr>
              <a:t>3. Ano ang maaaring angkop na pamagat?</a:t>
            </a:r>
            <a:endParaRPr b="0" lang="en-PH" sz="1800" spc="-1" strike="noStrike">
              <a:latin typeface="Arial"/>
            </a:endParaRPr>
          </a:p>
          <a:p>
            <a:pPr>
              <a:lnSpc>
                <a:spcPct val="150000"/>
              </a:lnSpc>
              <a:buNone/>
            </a:pPr>
            <a:r>
              <a:rPr b="0" lang="en-PH" sz="1800" spc="-1" strike="noStrike">
                <a:solidFill>
                  <a:srgbClr val="000000"/>
                </a:solidFill>
                <a:latin typeface="Lato"/>
                <a:ea typeface="DejaVu Sans"/>
              </a:rPr>
              <a:t>	</a:t>
            </a:r>
            <a:r>
              <a:rPr b="0" lang="en-PH" sz="1800" spc="-1" strike="noStrike">
                <a:solidFill>
                  <a:srgbClr val="000000"/>
                </a:solidFill>
                <a:latin typeface="Lato"/>
                <a:ea typeface="DejaVu Sans"/>
              </a:rPr>
              <a:t> </a:t>
            </a:r>
            <a:r>
              <a:rPr b="0" lang="en-PH" sz="1800" spc="-1" strike="noStrike">
                <a:solidFill>
                  <a:srgbClr val="000000"/>
                </a:solidFill>
                <a:latin typeface="Lato"/>
                <a:ea typeface="DejaVu Sans"/>
              </a:rPr>
              <a:t>Para sa talatang ito, ang paksang diwa ay ang paglalakbay bilang isang libangan. Samantalang ang </a:t>
            </a:r>
            <a:r>
              <a:rPr b="1" lang="en-PH" sz="1800" spc="-1" strike="noStrike">
                <a:solidFill>
                  <a:srgbClr val="000000"/>
                </a:solidFill>
                <a:latin typeface="Lato"/>
                <a:ea typeface="DejaVu Sans"/>
              </a:rPr>
              <a:t>lantad</a:t>
            </a:r>
            <a:r>
              <a:rPr b="0" lang="en-PH" sz="1800" spc="-1" strike="noStrike">
                <a:solidFill>
                  <a:srgbClr val="000000"/>
                </a:solidFill>
                <a:latin typeface="Lato"/>
                <a:ea typeface="DejaVu Sans"/>
              </a:rPr>
              <a:t> na ideya ay maraming magagandang lugar sa sariling bansa kaya maglakbay muna rito. Ang </a:t>
            </a:r>
            <a:r>
              <a:rPr b="1" lang="en-PH" sz="1800" spc="-1" strike="noStrike">
                <a:solidFill>
                  <a:srgbClr val="000000"/>
                </a:solidFill>
                <a:latin typeface="Lato"/>
                <a:ea typeface="DejaVu Sans"/>
              </a:rPr>
              <a:t>di-lantad</a:t>
            </a:r>
            <a:r>
              <a:rPr b="0" lang="en-PH" sz="1800" spc="-1" strike="noStrike">
                <a:solidFill>
                  <a:srgbClr val="000000"/>
                </a:solidFill>
                <a:latin typeface="Lato"/>
                <a:ea typeface="DejaVu Sans"/>
              </a:rPr>
              <a:t> na ideya naman ay maglakbay muna sa sariling lugar bago lumabas ng bansa o bago pumunta sa ibang bansa upang maglakbay.</a:t>
            </a:r>
            <a:endParaRPr b="0" lang="en-PH" sz="1800" spc="-1" strike="noStrike">
              <a:latin typeface="Arial"/>
            </a:endParaRPr>
          </a:p>
          <a:p>
            <a:pPr>
              <a:lnSpc>
                <a:spcPct val="150000"/>
              </a:lnSpc>
              <a:buNone/>
            </a:pPr>
            <a:r>
              <a:rPr b="0" lang="en-PH" sz="1800" spc="-1" strike="noStrike">
                <a:solidFill>
                  <a:srgbClr val="000000"/>
                </a:solidFill>
                <a:latin typeface="Lato"/>
                <a:ea typeface="DejaVu Sans"/>
              </a:rPr>
              <a:t>	</a:t>
            </a:r>
            <a:r>
              <a:rPr b="0" lang="en-PH" sz="1800" spc="-1" strike="noStrike">
                <a:solidFill>
                  <a:srgbClr val="000000"/>
                </a:solidFill>
                <a:latin typeface="Lato"/>
                <a:ea typeface="DejaVu Sans"/>
              </a:rPr>
              <a:t>Masasabing ang angkop na pamagat para sa talata ay “Paglalakbay sa Sariling Bansa.”</a:t>
            </a:r>
            <a:endParaRPr b="0" lang="en-PH" sz="1800" spc="-1" strike="noStrike">
              <a:latin typeface="Arial"/>
            </a:endParaRPr>
          </a:p>
          <a:p>
            <a:pPr>
              <a:lnSpc>
                <a:spcPct val="150000"/>
              </a:lnSpc>
              <a:buNone/>
            </a:pPr>
            <a:r>
              <a:rPr b="0" lang="en-PH" sz="1800" spc="-1" strike="noStrike">
                <a:solidFill>
                  <a:srgbClr val="000000"/>
                </a:solidFill>
                <a:latin typeface="Lato"/>
                <a:ea typeface="DejaVu Sans"/>
              </a:rPr>
              <a:t>	</a:t>
            </a:r>
            <a:r>
              <a:rPr b="0" lang="en-PH" sz="1800" spc="-1" strike="noStrike">
                <a:solidFill>
                  <a:srgbClr val="000000"/>
                </a:solidFill>
                <a:latin typeface="Lato"/>
                <a:ea typeface="DejaVu Sans"/>
              </a:rPr>
              <a:t>Huwag kalimutan ang pagtukoy sa paksang diwa at mga ideya sa pagbuo ng pamagat ng teksto. Gawin ding maikli at makatawag-pansin ang pamagat.</a:t>
            </a:r>
            <a:endParaRPr b="0" lang="en-PH" sz="1800" spc="-1" strike="noStrike">
              <a:latin typeface="Arial"/>
            </a:endParaRPr>
          </a:p>
          <a:p>
            <a:pPr algn="just">
              <a:lnSpc>
                <a:spcPct val="150000"/>
              </a:lnSpc>
              <a:buNone/>
            </a:pPr>
            <a:endParaRPr b="0" lang="en-PH" sz="1800" spc="-1" strike="noStrike">
              <a:latin typeface="Arial"/>
            </a:endParaRPr>
          </a:p>
        </p:txBody>
      </p:sp>
    </p:spTree>
  </p:cSld>
  <mc:AlternateContent>
    <mc:Choice Requires="p14">
      <p:transition spd="slow" p14:dur="2000"/>
    </mc:Choice>
    <mc:Fallback>
      <p:transition spd="slow"/>
    </mc:Fallback>
  </mc:AlternateContent>
</p:sld>
</file>

<file path=ppt/slides/slide7.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36" name="PlaceHolder 1"/>
          <p:cNvSpPr>
            <a:spLocks noGrp="1"/>
          </p:cNvSpPr>
          <p:nvPr>
            <p:ph/>
          </p:nvPr>
        </p:nvSpPr>
        <p:spPr>
          <a:xfrm>
            <a:off x="1980000" y="1044000"/>
            <a:ext cx="8081280" cy="701280"/>
          </a:xfrm>
          <a:prstGeom prst="rect">
            <a:avLst/>
          </a:prstGeom>
          <a:noFill/>
          <a:ln w="0">
            <a:noFill/>
          </a:ln>
        </p:spPr>
        <p:txBody>
          <a:bodyPr lIns="90000" rIns="90000" tIns="45000" bIns="45000" anchor="t">
            <a:noAutofit/>
          </a:bodyPr>
          <a:p>
            <a:pPr algn="ctr">
              <a:lnSpc>
                <a:spcPct val="100000"/>
              </a:lnSpc>
              <a:spcAft>
                <a:spcPts val="601"/>
              </a:spcAft>
              <a:buNone/>
            </a:pPr>
            <a:r>
              <a:rPr b="1" lang="en-US" sz="2600" spc="-1" strike="noStrike">
                <a:solidFill>
                  <a:srgbClr val="000000"/>
                </a:solidFill>
                <a:latin typeface="Lato"/>
                <a:ea typeface="Arial;Arial"/>
              </a:rPr>
              <a:t>Pagsasanay</a:t>
            </a:r>
            <a:endParaRPr b="0" lang="en-PH" sz="2600" spc="-1" strike="noStrike">
              <a:latin typeface="Lato"/>
            </a:endParaRPr>
          </a:p>
        </p:txBody>
      </p:sp>
      <p:sp>
        <p:nvSpPr>
          <p:cNvPr id="137" name="PlaceHolder 6"/>
          <p:cNvSpPr/>
          <p:nvPr/>
        </p:nvSpPr>
        <p:spPr>
          <a:xfrm>
            <a:off x="432000" y="120960"/>
            <a:ext cx="10786320" cy="942480"/>
          </a:xfrm>
          <a:prstGeom prst="rect">
            <a:avLst/>
          </a:prstGeom>
          <a:noFill/>
          <a:ln w="0">
            <a:noFill/>
          </a:ln>
        </p:spPr>
        <p:style>
          <a:lnRef idx="0"/>
          <a:fillRef idx="0"/>
          <a:effectRef idx="0"/>
          <a:fontRef idx="minor"/>
        </p:style>
        <p:txBody>
          <a:bodyPr lIns="90000" rIns="90000" tIns="45000" bIns="45000" anchor="ctr">
            <a:normAutofit/>
          </a:bodyPr>
          <a:p>
            <a:pPr>
              <a:lnSpc>
                <a:spcPct val="100000"/>
              </a:lnSpc>
              <a:buNone/>
            </a:pPr>
            <a:r>
              <a:rPr b="0" lang="en-US" sz="3200" spc="-1" strike="noStrike">
                <a:solidFill>
                  <a:srgbClr val="000000"/>
                </a:solidFill>
                <a:latin typeface="Lato"/>
                <a:ea typeface="Arial Black;Arial Black"/>
              </a:rPr>
              <a:t>Pagbasa ng Talambuhay, Talaarawan, at Teksto</a:t>
            </a:r>
            <a:endParaRPr b="0" lang="en-PH" sz="3200" spc="-1" strike="noStrike">
              <a:latin typeface="Arial"/>
            </a:endParaRPr>
          </a:p>
        </p:txBody>
      </p:sp>
      <p:sp>
        <p:nvSpPr>
          <p:cNvPr id="138" name=""/>
          <p:cNvSpPr/>
          <p:nvPr/>
        </p:nvSpPr>
        <p:spPr>
          <a:xfrm>
            <a:off x="180000" y="1440000"/>
            <a:ext cx="11698560" cy="4678560"/>
          </a:xfrm>
          <a:prstGeom prst="rect">
            <a:avLst/>
          </a:prstGeom>
          <a:noFill/>
          <a:ln w="0">
            <a:noFill/>
          </a:ln>
        </p:spPr>
        <p:style>
          <a:lnRef idx="0"/>
          <a:fillRef idx="0"/>
          <a:effectRef idx="0"/>
          <a:fontRef idx="minor"/>
        </p:style>
        <p:txBody>
          <a:bodyPr lIns="90000" rIns="90000" tIns="45000" bIns="45000" anchor="t">
            <a:noAutofit/>
          </a:bodyPr>
          <a:p>
            <a:pPr>
              <a:lnSpc>
                <a:spcPct val="100000"/>
              </a:lnSpc>
              <a:buNone/>
            </a:pPr>
            <a:r>
              <a:rPr b="1" lang="en-PH" sz="1800" spc="-1" strike="noStrike">
                <a:solidFill>
                  <a:srgbClr val="000000"/>
                </a:solidFill>
                <a:latin typeface="Lato"/>
                <a:ea typeface="DejaVu Sans"/>
              </a:rPr>
              <a:t>Panuto:</a:t>
            </a:r>
            <a:r>
              <a:rPr b="0" lang="en-PH" sz="1800" spc="-1" strike="noStrike">
                <a:solidFill>
                  <a:srgbClr val="000000"/>
                </a:solidFill>
                <a:latin typeface="Lato"/>
                <a:ea typeface="DejaVu Sans"/>
              </a:rPr>
              <a:t> Sagutin ang mga sumusunod na tanong.</a:t>
            </a:r>
            <a:endParaRPr b="0" lang="en-PH" sz="1800" spc="-1" strike="noStrike">
              <a:latin typeface="Arial"/>
            </a:endParaRPr>
          </a:p>
          <a:p>
            <a:pPr>
              <a:lnSpc>
                <a:spcPct val="100000"/>
              </a:lnSpc>
              <a:buNone/>
            </a:pPr>
            <a:endParaRPr b="0" lang="en-PH" sz="1800" spc="-1" strike="noStrike">
              <a:latin typeface="Arial"/>
            </a:endParaRPr>
          </a:p>
          <a:p>
            <a:pPr>
              <a:lnSpc>
                <a:spcPct val="150000"/>
              </a:lnSpc>
              <a:buNone/>
            </a:pPr>
            <a:r>
              <a:rPr b="0" lang="en-PH" sz="1800" spc="-1" strike="noStrike">
                <a:solidFill>
                  <a:srgbClr val="000000"/>
                </a:solidFill>
                <a:latin typeface="Lato"/>
                <a:ea typeface="DejaVu Sans"/>
              </a:rPr>
              <a:t>1. Ano ang taalarawan?</a:t>
            </a:r>
            <a:endParaRPr b="0" lang="en-PH" sz="1800" spc="-1" strike="noStrike">
              <a:latin typeface="Arial"/>
            </a:endParaRPr>
          </a:p>
          <a:p>
            <a:pPr>
              <a:lnSpc>
                <a:spcPct val="150000"/>
              </a:lnSpc>
              <a:buNone/>
            </a:pPr>
            <a:r>
              <a:rPr b="0" lang="en-PH" sz="1800" spc="-1" strike="noStrike">
                <a:solidFill>
                  <a:srgbClr val="000000"/>
                </a:solidFill>
                <a:latin typeface="Lato"/>
                <a:ea typeface="DejaVu Sans"/>
              </a:rPr>
              <a:t>2. Ano ang talamabuhay</a:t>
            </a:r>
            <a:endParaRPr b="0" lang="en-PH" sz="1800" spc="-1" strike="noStrike">
              <a:latin typeface="Arial"/>
            </a:endParaRPr>
          </a:p>
          <a:p>
            <a:pPr>
              <a:lnSpc>
                <a:spcPct val="150000"/>
              </a:lnSpc>
              <a:buNone/>
            </a:pPr>
            <a:r>
              <a:rPr b="0" lang="en-PH" sz="1800" spc="-1" strike="noStrike">
                <a:solidFill>
                  <a:srgbClr val="000000"/>
                </a:solidFill>
                <a:latin typeface="Lato"/>
                <a:ea typeface="DejaVu Sans"/>
              </a:rPr>
              <a:t>3. Ano ang dokumentaryo?</a:t>
            </a:r>
            <a:endParaRPr b="0" lang="en-PH" sz="1800" spc="-1" strike="noStrike">
              <a:latin typeface="Arial"/>
            </a:endParaRPr>
          </a:p>
          <a:p>
            <a:pPr>
              <a:lnSpc>
                <a:spcPct val="100000"/>
              </a:lnSpc>
              <a:buNone/>
            </a:pPr>
            <a:endParaRPr b="0" lang="en-PH" sz="1800" spc="-1" strike="noStrike">
              <a:latin typeface="Arial"/>
            </a:endParaRPr>
          </a:p>
          <a:p>
            <a:pPr>
              <a:lnSpc>
                <a:spcPct val="100000"/>
              </a:lnSpc>
              <a:buNone/>
            </a:pPr>
            <a:endParaRPr b="0" lang="en-PH" sz="1800" spc="-1" strike="noStrike">
              <a:latin typeface="Arial"/>
            </a:endParaRPr>
          </a:p>
          <a:p>
            <a:pPr>
              <a:lnSpc>
                <a:spcPct val="100000"/>
              </a:lnSpc>
              <a:buNone/>
            </a:pPr>
            <a:endParaRPr b="0" lang="en-PH" sz="1800" spc="-1" strike="noStrike">
              <a:latin typeface="Arial"/>
            </a:endParaRPr>
          </a:p>
        </p:txBody>
      </p:sp>
    </p:spTree>
  </p:cSld>
  <mc:AlternateContent>
    <mc:Choice Requires="p14">
      <p:transition spd="slow" p14:dur="2000"/>
    </mc:Choice>
    <mc:Fallback>
      <p:transition spd="slow"/>
    </mc:Fallback>
  </mc:AlternateContent>
</p:sld>
</file>

<file path=ppt/slides/slide8.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39" name="PlaceHolder 1"/>
          <p:cNvSpPr>
            <a:spLocks noGrp="1"/>
          </p:cNvSpPr>
          <p:nvPr>
            <p:ph/>
          </p:nvPr>
        </p:nvSpPr>
        <p:spPr>
          <a:xfrm>
            <a:off x="544680" y="1044000"/>
            <a:ext cx="8081280" cy="701280"/>
          </a:xfrm>
          <a:prstGeom prst="rect">
            <a:avLst/>
          </a:prstGeom>
          <a:noFill/>
          <a:ln w="0">
            <a:noFill/>
          </a:ln>
        </p:spPr>
        <p:txBody>
          <a:bodyPr lIns="90000" rIns="90000" tIns="45000" bIns="45000" anchor="t">
            <a:noAutofit/>
          </a:bodyPr>
          <a:p>
            <a:pPr algn="just">
              <a:lnSpc>
                <a:spcPct val="100000"/>
              </a:lnSpc>
              <a:spcAft>
                <a:spcPts val="601"/>
              </a:spcAft>
              <a:buNone/>
            </a:pPr>
            <a:r>
              <a:rPr b="1" lang="en-US" sz="2400" spc="-1" strike="noStrike">
                <a:solidFill>
                  <a:srgbClr val="000000"/>
                </a:solidFill>
                <a:latin typeface="Arial;Arial"/>
                <a:ea typeface="Arial;Arial"/>
              </a:rPr>
              <a:t>Susi sa Pagwawasto:</a:t>
            </a:r>
            <a:endParaRPr b="0" lang="en-PH" sz="2400" spc="-1" strike="noStrike">
              <a:latin typeface="Arial"/>
            </a:endParaRPr>
          </a:p>
          <a:p>
            <a:pPr algn="just">
              <a:lnSpc>
                <a:spcPct val="100000"/>
              </a:lnSpc>
              <a:spcAft>
                <a:spcPts val="601"/>
              </a:spcAft>
              <a:buNone/>
            </a:pPr>
            <a:endParaRPr b="0" lang="en-PH" sz="2400" spc="-1" strike="noStrike">
              <a:latin typeface="Arial"/>
            </a:endParaRPr>
          </a:p>
          <a:p>
            <a:pPr algn="just">
              <a:lnSpc>
                <a:spcPct val="100000"/>
              </a:lnSpc>
              <a:spcAft>
                <a:spcPts val="601"/>
              </a:spcAft>
              <a:buNone/>
            </a:pPr>
            <a:endParaRPr b="0" lang="en-PH" sz="2400" spc="-1" strike="noStrike">
              <a:latin typeface="Arial"/>
            </a:endParaRPr>
          </a:p>
          <a:p>
            <a:pPr algn="just">
              <a:lnSpc>
                <a:spcPct val="100000"/>
              </a:lnSpc>
              <a:spcAft>
                <a:spcPts val="601"/>
              </a:spcAft>
              <a:buNone/>
            </a:pPr>
            <a:endParaRPr b="0" lang="en-PH" sz="2400" spc="-1" strike="noStrike">
              <a:latin typeface="Arial"/>
            </a:endParaRPr>
          </a:p>
        </p:txBody>
      </p:sp>
      <p:sp>
        <p:nvSpPr>
          <p:cNvPr id="140" name="PlaceHolder 8"/>
          <p:cNvSpPr/>
          <p:nvPr/>
        </p:nvSpPr>
        <p:spPr>
          <a:xfrm>
            <a:off x="432000" y="120960"/>
            <a:ext cx="10786320" cy="942480"/>
          </a:xfrm>
          <a:prstGeom prst="rect">
            <a:avLst/>
          </a:prstGeom>
          <a:noFill/>
          <a:ln w="0">
            <a:noFill/>
          </a:ln>
        </p:spPr>
        <p:style>
          <a:lnRef idx="0"/>
          <a:fillRef idx="0"/>
          <a:effectRef idx="0"/>
          <a:fontRef idx="minor"/>
        </p:style>
        <p:txBody>
          <a:bodyPr lIns="90000" rIns="90000" tIns="45000" bIns="45000" anchor="ctr">
            <a:normAutofit/>
          </a:bodyPr>
          <a:p>
            <a:pPr>
              <a:lnSpc>
                <a:spcPct val="100000"/>
              </a:lnSpc>
              <a:buNone/>
            </a:pPr>
            <a:r>
              <a:rPr b="0" lang="en-US" sz="3200" spc="-1" strike="noStrike">
                <a:solidFill>
                  <a:srgbClr val="000000"/>
                </a:solidFill>
                <a:latin typeface="Lato"/>
                <a:ea typeface="Arial Black;Arial Black"/>
              </a:rPr>
              <a:t>Pagbasa ng Talambuhay, Talaarawan, at Teksto</a:t>
            </a:r>
            <a:endParaRPr b="0" lang="en-PH" sz="3200" spc="-1" strike="noStrike">
              <a:latin typeface="Arial"/>
            </a:endParaRPr>
          </a:p>
        </p:txBody>
      </p:sp>
      <p:sp>
        <p:nvSpPr>
          <p:cNvPr id="141" name=""/>
          <p:cNvSpPr/>
          <p:nvPr/>
        </p:nvSpPr>
        <p:spPr>
          <a:xfrm>
            <a:off x="360000" y="1815840"/>
            <a:ext cx="11158560" cy="2322720"/>
          </a:xfrm>
          <a:prstGeom prst="rect">
            <a:avLst/>
          </a:prstGeom>
          <a:noFill/>
          <a:ln w="0">
            <a:noFill/>
          </a:ln>
        </p:spPr>
        <p:style>
          <a:lnRef idx="0"/>
          <a:fillRef idx="0"/>
          <a:effectRef idx="0"/>
          <a:fontRef idx="minor"/>
        </p:style>
        <p:txBody>
          <a:bodyPr lIns="90000" rIns="90000" tIns="45000" bIns="45000" anchor="t">
            <a:noAutofit/>
          </a:bodyPr>
          <a:p>
            <a:pPr algn="just">
              <a:lnSpc>
                <a:spcPct val="150000"/>
              </a:lnSpc>
              <a:buNone/>
            </a:pPr>
            <a:r>
              <a:rPr b="0" lang="en-PH" sz="1800" spc="-1" strike="noStrike">
                <a:solidFill>
                  <a:srgbClr val="000000"/>
                </a:solidFill>
                <a:latin typeface="Lato"/>
                <a:ea typeface="DejaVu Sans"/>
              </a:rPr>
              <a:t>1. Ang tala</a:t>
            </a:r>
            <a:r>
              <a:rPr b="0" lang="en-PH" sz="1800" spc="-1" strike="noStrike">
                <a:solidFill>
                  <a:srgbClr val="000000"/>
                </a:solidFill>
                <a:latin typeface="Lato"/>
                <a:ea typeface="DejaVu Sans"/>
              </a:rPr>
              <a:t>arawan ay tumutukoy sa araw-araw na tala ng personal na karanasan, obserbasyon, saloobin, at pananaw ng isang tao. Ito ay maituturing na komposisyong personal.</a:t>
            </a:r>
            <a:endParaRPr b="0" lang="en-PH" sz="1800" spc="-1" strike="noStrike">
              <a:latin typeface="Arial"/>
            </a:endParaRPr>
          </a:p>
          <a:p>
            <a:pPr algn="just">
              <a:lnSpc>
                <a:spcPct val="150000"/>
              </a:lnSpc>
              <a:buNone/>
            </a:pPr>
            <a:r>
              <a:rPr b="0" lang="en-PH" sz="1800" spc="-1" strike="noStrike">
                <a:solidFill>
                  <a:srgbClr val="000000"/>
                </a:solidFill>
                <a:latin typeface="Lato"/>
                <a:ea typeface="DejaVu Sans"/>
              </a:rPr>
              <a:t>2. Ang talambuhay ay naglalaman ng mahahalagang tala sa buhay ng isang tao.</a:t>
            </a:r>
            <a:endParaRPr b="0" lang="en-PH" sz="1800" spc="-1" strike="noStrike">
              <a:latin typeface="Arial"/>
            </a:endParaRPr>
          </a:p>
          <a:p>
            <a:pPr algn="just">
              <a:lnSpc>
                <a:spcPct val="150000"/>
              </a:lnSpc>
              <a:buNone/>
            </a:pPr>
            <a:r>
              <a:rPr b="0" lang="en-PH" sz="1800" spc="-1" strike="noStrike">
                <a:solidFill>
                  <a:srgbClr val="000000"/>
                </a:solidFill>
                <a:latin typeface="Lato"/>
                <a:ea typeface="DejaVu Sans"/>
              </a:rPr>
              <a:t>3. Ang dokumentaryo naman ay mga talang nagbibigay ng impormasyon hinggil sa tao, bagay, sitwasyon, o pangyay</a:t>
            </a:r>
            <a:r>
              <a:rPr b="0" lang="en-PH" sz="1800" spc="-1" strike="noStrike">
                <a:solidFill>
                  <a:srgbClr val="000000"/>
                </a:solidFill>
                <a:latin typeface="Lato"/>
                <a:ea typeface="DejaVu Sans"/>
              </a:rPr>
              <a:t>ari.</a:t>
            </a:r>
            <a:endParaRPr b="0" lang="en-PH" sz="1800" spc="-1" strike="noStrike">
              <a:latin typeface="Arial"/>
            </a:endParaRPr>
          </a:p>
        </p:txBody>
      </p:sp>
    </p:spTree>
  </p:cSld>
  <mc:AlternateContent>
    <mc:Choice Requires="p14">
      <p:transition spd="slow" p14:dur="2000"/>
    </mc:Choice>
    <mc:Fallback>
      <p:transition spd="slow"/>
    </mc:Fallback>
  </mc:AlternateContent>
</p:sld>
</file>

<file path=ppt/slides/slide9.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Tree>
  </p:cSld>
  <mc:AlternateContent>
    <mc:Choice Requires="p14">
      <p:transition spd="slow" p14:dur="2000"/>
    </mc:Choice>
    <mc:Fallback>
      <p:transition spd="slow"/>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app.xml><?xml version="1.0" encoding="utf-8"?>
<Properties xmlns="http://schemas.openxmlformats.org/officeDocument/2006/extended-properties" xmlns:vt="http://schemas.openxmlformats.org/officeDocument/2006/docPropsVTypes">
  <Template/>
  <TotalTime>2808</TotalTime>
  <Application>LibreOffice/7.2.5.2$MacOSX_X86_64 LibreOffice_project/499f9727c189e6ef3471021d6132d4c694f357e5</Application>
  <AppVersion>15.0000</AppVersion>
  <Words>294</Words>
  <Paragraphs>32</Paragraphs>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2023-02-18T00:00:59Z</dcterms:created>
  <dc:creator>Microsoft Office User</dc:creator>
  <dc:description/>
  <dc:language>en-PH</dc:language>
  <cp:lastModifiedBy/>
  <dcterms:modified xsi:type="dcterms:W3CDTF">2023-07-11T14:24:12Z</dcterms:modified>
  <cp:revision>287</cp:revision>
  <dc:subject/>
  <dc:title>PowerPoint Presentation</dc:title>
</cp:coreProperties>
</file>

<file path=docProps/custom.xml><?xml version="1.0" encoding="utf-8"?>
<Properties xmlns="http://schemas.openxmlformats.org/officeDocument/2006/custom-properties" xmlns:vt="http://schemas.openxmlformats.org/officeDocument/2006/docPropsVTypes">
  <property fmtid="{D5CDD505-2E9C-101B-9397-08002B2CF9AE}" pid="2" name="PresentationFormat">
    <vt:lpwstr>Custom</vt:lpwstr>
  </property>
  <property fmtid="{D5CDD505-2E9C-101B-9397-08002B2CF9AE}" pid="3" name="Slides">
    <vt:i4>6</vt:i4>
  </property>
</Properties>
</file>