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3"/>
  </p:notesMasterIdLst>
  <p:sldIdLst>
    <p:sldId id="256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0000"/>
    <a:srgbClr val="DE9000"/>
    <a:srgbClr val="F2CA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84"/>
    <p:restoredTop sz="96663"/>
  </p:normalViewPr>
  <p:slideViewPr>
    <p:cSldViewPr snapToGrid="0" snapToObjects="1">
      <p:cViewPr varScale="1">
        <p:scale>
          <a:sx n="75" d="100"/>
          <a:sy n="75" d="100"/>
        </p:scale>
        <p:origin x="192" y="1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B237C5-8472-414C-82E6-99FE7E8DADF6}" type="datetimeFigureOut">
              <a:rPr lang="en-US" smtClean="0"/>
              <a:t>7/10/23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A1108-CEFC-5D4D-9EB2-416F2139C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11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A1108-CEFC-5D4D-9EB2-416F2139CA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29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A1108-CEFC-5D4D-9EB2-416F2139CA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959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A1108-CEFC-5D4D-9EB2-416F2139CA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16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A1108-CEFC-5D4D-9EB2-416F2139CA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31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A1108-CEFC-5D4D-9EB2-416F2139CA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23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A1108-CEFC-5D4D-9EB2-416F2139CA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061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A1108-CEFC-5D4D-9EB2-416F2139CA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5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FB899-220F-D644-A02F-3C0A591CF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E574E8-EBE5-204B-86B6-6542A84D0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35C4B-3BF6-C942-928A-00E8CAC23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B3AEF-DA6F-754A-9036-D7A71372F8FC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82DB0-94EB-FA4B-8785-0BA6F3077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5BF44-F5E9-1B4C-ABC8-7B0C32596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499B43-CF86-4C4B-9D2F-A897A051D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82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F1F71-EBFB-7844-A5C2-E3D961BC6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9D7B1-4146-1A44-B32F-C75E4C48D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552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9B759-BB43-CA43-B002-F039B2FE7F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B3AEF-DA6F-754A-9036-D7A71372F8FC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92A43-6FE1-E244-A313-868A1F5FE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63624-B94E-514E-B63D-A1B2EEE6C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499B43-CF86-4C4B-9D2F-A897A051D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007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1B658-19BD-7E4E-85CC-F61F7D51B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0BB22-A9A5-3348-8B39-8948DFB20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0CBF2-8E90-C347-B3CC-6E64984398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B3AEF-DA6F-754A-9036-D7A71372F8FC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15ABF-5318-3D46-8AC9-7DB6B3171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56873-625D-6A4E-A2BA-023E6F171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499B43-CF86-4C4B-9D2F-A897A051D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061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4163A-C618-4646-A4B8-2657108A5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B958B-EF6E-2345-9426-79D0AE433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9566E4-1841-0945-AE1A-E25B51E8E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A3469C-5574-E145-A33A-6F8080BF2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B3AEF-DA6F-754A-9036-D7A71372F8FC}" type="datetimeFigureOut">
              <a:rPr lang="en-US" smtClean="0"/>
              <a:t>7/10/23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6E3F9-16F1-9C4E-B644-1962CC7E4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DCB029-CDCB-424D-9449-F68571D8D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499B43-CF86-4C4B-9D2F-A897A051D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73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EB11A-682E-9846-8BCA-29AB969DE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74738-AE95-B542-AF61-FB10DF56B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29BB3D-44F6-F548-A814-7836CF09DF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783535-E38F-3C4A-9CAE-86C52321E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27598E-FE61-9B4F-9B08-C60F14A96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1AC350-7F28-724A-A096-C12DE19EE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B3AEF-DA6F-754A-9036-D7A71372F8FC}" type="datetimeFigureOut">
              <a:rPr lang="en-US" smtClean="0"/>
              <a:t>7/10/23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0ABCF8-1F76-874A-B4F0-0206D8DE7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456734-E543-2343-BD4A-6203B96E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499B43-CF86-4C4B-9D2F-A897A051D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9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04657-B169-534D-953C-A12653DF7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FE017F-0205-BB4B-B668-B87E5D8DAA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B3AEF-DA6F-754A-9036-D7A71372F8FC}" type="datetimeFigureOut">
              <a:rPr lang="en-US" smtClean="0"/>
              <a:t>7/10/23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B9C329-99DD-E64D-A3B0-55E68E629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9BE883-C6F5-7C40-97DE-C5B9A24EE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499B43-CF86-4C4B-9D2F-A897A051D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524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E5F3F4-1FFC-9845-BE9F-83473FCC4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B3AEF-DA6F-754A-9036-D7A71372F8FC}" type="datetimeFigureOut">
              <a:rPr lang="en-US" smtClean="0"/>
              <a:t>7/10/23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C81A09-3A44-DA4D-A70F-318D3713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A72DF2-2AB0-C145-85E3-913AFAB4B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499B43-CF86-4C4B-9D2F-A897A051D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55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5FD71-D705-064F-B501-ABAF00C0A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4C072-17E2-BB4C-8851-04E878727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11D34-F2E2-6442-B4BF-06C14EDDE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6CB6B-BB4F-AA4F-A52B-99007173A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B3AEF-DA6F-754A-9036-D7A71372F8FC}" type="datetimeFigureOut">
              <a:rPr lang="en-US" smtClean="0"/>
              <a:t>7/10/23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0AF8A-13FA-FE4F-8343-897FA0663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7F2CAE-896A-4646-A26E-566B69367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499B43-CF86-4C4B-9D2F-A897A051D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32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0D727-2B92-7E4A-9769-A50707EC7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EFF1DC-A61D-6F49-84B2-CCF218574C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B2CEE-91E6-2544-A5B0-59F662732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A1B5BE-CB7A-AC48-9373-68E2C9E5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B3AEF-DA6F-754A-9036-D7A71372F8FC}" type="datetimeFigureOut">
              <a:rPr lang="en-US" smtClean="0"/>
              <a:t>7/10/23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4DCD57-20F8-D945-9989-F894F2525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19BDB-5FD5-BE49-831E-92940A255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499B43-CF86-4C4B-9D2F-A897A051D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1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0C574-4E73-4847-AEC3-1CDB4B441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C626C5-3958-544F-9308-0CC731F3E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15529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75274-C687-E14B-B662-3BEB269254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B3AEF-DA6F-754A-9036-D7A71372F8FC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B72A6-7EC9-7F42-B79E-803697C8E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09A86-952E-7348-92EA-A86F9974D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499B43-CF86-4C4B-9D2F-A897A051D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757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003979-0BB7-8641-85BC-9A074EC7EF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5B1912-0D0E-EF48-9242-54CE8B7E6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9FA51-D306-934B-9C55-282BA3959A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B3AEF-DA6F-754A-9036-D7A71372F8FC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195C6-E1BF-A942-B64A-5B6485B5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A32A8-9DA5-4B4D-BADE-EFA36ED47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499B43-CF86-4C4B-9D2F-A897A051D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35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D9E4-94FC-A747-B72A-F6E146CFE3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5DF18B-DF3D-CE4E-8773-91A9659BF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EC475-8CBA-2C40-9457-9BADFD7B3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8B72-6520-7C48-9EC9-C3366CDF2022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0CC0A-3107-B74D-A5E7-B394E3AA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766CC-3AE2-3E48-A047-AB39563BB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E7E8-58BE-694D-B916-CD3E98271B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706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CF1D1-52DE-BA41-826D-76E2F6828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1B595-C087-BC49-9F02-F3B713EF2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1AA79-5FB7-9C4E-9F06-36B78400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8B72-6520-7C48-9EC9-C3366CDF2022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3962C-74F2-F946-9029-A1A9EE1E4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9F7BF-1C4F-B54F-A381-7439F01CB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E7E8-58BE-694D-B916-CD3E98271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26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62FC8-5829-3145-9294-4520F0DA8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1DD0A-0D8C-284D-8E1F-AE055220E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FC86D-FF8B-4143-9D1D-339A27A1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8B72-6520-7C48-9EC9-C3366CDF2022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13577-F423-754C-BACF-D4A5333D0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4629C-2E2E-0548-B7E5-3ECE01CA1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E7E8-58BE-694D-B916-CD3E98271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91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FD996-6E92-8446-90BD-EA5D03007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42BB0-90B1-2B4F-9338-4019C51244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1D7C2-21EB-0445-9208-5AC93D237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559C60-DCAF-8F45-8964-640466F0B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8B72-6520-7C48-9EC9-C3366CDF2022}" type="datetimeFigureOut">
              <a:rPr lang="en-US" smtClean="0"/>
              <a:t>7/10/23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FAE303-FEC8-824F-BF74-282547366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9BFF4-B444-D748-AD1F-DCDD73558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E7E8-58BE-694D-B916-CD3E98271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08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FFBEE-C9ED-4148-B282-343AC2EC9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03DC5D-CF69-9E4F-8900-CDF825BBF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FCF518-9D9B-1C4E-AF76-A5BA9924D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8DD7CB-79D9-254C-A236-895B5B36A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77415D-88BC-C244-8AB6-00A216D2F5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5E8A28-B9EB-4443-BC97-830498B74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8B72-6520-7C48-9EC9-C3366CDF2022}" type="datetimeFigureOut">
              <a:rPr lang="en-US" smtClean="0"/>
              <a:t>7/10/23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94F270-1DDC-0C46-846F-E1CBD4F3A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6D67AF-38E0-6C45-BC35-B60369273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E7E8-58BE-694D-B916-CD3E98271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49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F32BF-E20C-324D-BCDD-28DA53422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181271-1B7B-4745-A39B-D53568FEE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8B72-6520-7C48-9EC9-C3366CDF2022}" type="datetimeFigureOut">
              <a:rPr lang="en-US" smtClean="0"/>
              <a:t>7/10/23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52EBD-E2C2-8C43-8438-0C73A79E4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5CA70-A297-DE49-B931-88F5C49F8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E7E8-58BE-694D-B916-CD3E98271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745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59985E-A054-0A4B-A6E2-04DA7B3FB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8B72-6520-7C48-9EC9-C3366CDF2022}" type="datetimeFigureOut">
              <a:rPr lang="en-US" smtClean="0"/>
              <a:t>7/10/23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00CB2F-4E26-754A-9247-ADF05711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B38EF-C4AA-CB45-8396-DA6770D0B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E7E8-58BE-694D-B916-CD3E98271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91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2489B-4B21-EF45-86DC-864199DF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39998-FD94-AC44-98A6-FA858A2A9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D3787-BE03-A14B-8DDC-18E039711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5F885-28BA-F843-A319-DBB0127AB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8B72-6520-7C48-9EC9-C3366CDF2022}" type="datetimeFigureOut">
              <a:rPr lang="en-US" smtClean="0"/>
              <a:t>7/10/23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4E580F-74E9-7A49-8287-102443F7E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D5A858-621D-9743-95B1-CEBF5684C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E7E8-58BE-694D-B916-CD3E98271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6F0E5-BD0F-B849-B119-1FAF478E6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F4A7E-E6FE-BC4B-8FAE-E488EA8820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1549A-C4A4-E543-A006-66F090F3C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4803D-0EBC-2E46-ACFE-83CAC4CF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8B72-6520-7C48-9EC9-C3366CDF2022}" type="datetimeFigureOut">
              <a:rPr lang="en-US" smtClean="0"/>
              <a:t>7/10/23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CA03C-4620-A744-A398-C601F9CCE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AE9864-B3A9-D44C-82CF-CA84A0ADF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E7E8-58BE-694D-B916-CD3E98271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009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491CB-0E82-4942-AC84-7D82E53CC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927C99-EBD9-564A-8C3B-5A5C51C6A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900E7-4F26-2948-854B-6F8F13526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8B72-6520-7C48-9EC9-C3366CDF2022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99BC5-EA17-9040-98A3-56C679E4F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E04C8-DBD7-AD4A-AA98-ED89D6BED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E7E8-58BE-694D-B916-CD3E98271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375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C243C3-94D2-6A40-9D62-6D2CD92C8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7C0B0A-1248-E843-B3D6-AC11E3C2D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0D184-C475-A341-BD80-9599EA843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8B72-6520-7C48-9EC9-C3366CDF2022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2B153-A7DE-084C-B9B8-72137AF5A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9FC46-285D-5545-B6B3-D3BDE3792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EE7E8-58BE-694D-B916-CD3E98271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690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1A333-2CB7-5048-81B6-8046E31981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7875CA-FCB6-6B4C-A889-9E566258F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54BDD-AACA-DF45-9BAF-BE35083BDD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F7040E-5492-7348-8F68-F52252698FD3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35881-855E-3E49-BDBD-EFA49B6FD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84B9D-6CE8-764B-8828-EF0BC8D8C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0C113-4449-D745-8843-BEAF6E24F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502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C9066-43FD-C34F-B680-198F00292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381C8-10DF-4F40-8193-BF578DE4C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BB234-FED7-164A-AFF1-EBD36D2164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F7040E-5492-7348-8F68-F52252698FD3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3E851-49BC-8547-AA4B-8821A74E0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C7F1F-0382-6740-8F39-CC321E11B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0C113-4449-D745-8843-BEAF6E24F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825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A7D5C-4BEF-6E41-8791-7082D2772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5C9A54-89D1-0642-9896-3ECF4292A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9BD8A-BA8A-2946-A5D7-6DA730A70D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F7040E-5492-7348-8F68-F52252698FD3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4977C-7CCB-694B-A9C9-1F68A10C4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582BC-409E-5148-BB7E-C9DB642C1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0C113-4449-D745-8843-BEAF6E24F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0466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A3641-7C60-4642-BFEE-50E4A0413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E2573-A84A-F049-B397-1D07572B8C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FE6381-BA68-CF4F-8202-4CEC9DF5F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5F33D-D2E7-C341-A1CA-D8DC7FC710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F7040E-5492-7348-8F68-F52252698FD3}" type="datetimeFigureOut">
              <a:rPr lang="en-US" smtClean="0"/>
              <a:t>7/10/23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1F8C02-8C85-F548-97D5-D4FBEB24D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A0B22-F31D-D549-8072-836EB1EE1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0C113-4449-D745-8843-BEAF6E24F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0164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33E52-A1FB-924B-AE8A-17D4B55B1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07FCD-BA0A-C549-B501-CFE3FB0F3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05928C-12CD-DC44-A8B1-EA08EA616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BAB19A-54AA-BF49-BCD2-59C112A0BB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9BF5BB-0BF6-ED49-B1A8-E7C05026D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EB8F31-7AFE-BE40-92FE-A9195C8371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F7040E-5492-7348-8F68-F52252698FD3}" type="datetimeFigureOut">
              <a:rPr lang="en-US" smtClean="0"/>
              <a:t>7/10/23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FC937C-6C6B-084B-9500-111AB153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E8E42B-D76D-A544-BDEB-33ABCEF58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0C113-4449-D745-8843-BEAF6E24F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763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3660C-22EF-B948-AF8D-96242F53E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6BB157-BD85-284A-AA81-8F53ECF5E8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F7040E-5492-7348-8F68-F52252698FD3}" type="datetimeFigureOut">
              <a:rPr lang="en-US" smtClean="0"/>
              <a:t>7/10/23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61D091-725B-0C42-A734-E6A2D14D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DBF9F4-73CE-CD49-A6B5-EA74B6CD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0C113-4449-D745-8843-BEAF6E24F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447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D0F481-E25D-EE40-926F-CEF310CCC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F7040E-5492-7348-8F68-F52252698FD3}" type="datetimeFigureOut">
              <a:rPr lang="en-US" smtClean="0"/>
              <a:t>7/10/23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F618CA-4364-FD42-A5DE-559BAB430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75E03-DB0F-6448-8AB0-B2FDC9202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0C113-4449-D745-8843-BEAF6E24F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320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935A6-C395-B64B-9226-0F69B13C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62465-E4B6-DA4E-8F56-ECC210031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B8F41-030D-DA40-A61C-23B8CCE59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810003-CDD0-FE41-939C-DE6FA6B49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F7040E-5492-7348-8F68-F52252698FD3}" type="datetimeFigureOut">
              <a:rPr lang="en-US" smtClean="0"/>
              <a:t>7/10/23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1AA0F-56FD-4E49-9F94-8639D71F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929A80-A44B-254A-8AB6-FBF2C0573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0C113-4449-D745-8843-BEAF6E24F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29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5023C-2A8E-D04E-B859-C8D84E625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B83197-5812-134A-8DC0-3DB0624529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DBF1-CFF5-8548-A0CA-71B5EF1B03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A7E561-A3E9-3F4E-8FD6-D4BE4AF6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F7040E-5492-7348-8F68-F52252698FD3}" type="datetimeFigureOut">
              <a:rPr lang="en-US" smtClean="0"/>
              <a:t>7/10/23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9BF000-BB18-7D41-8B78-256129C4D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11A77-434D-AF4B-B3AD-AACFA91B6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0C113-4449-D745-8843-BEAF6E24F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8740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09BF1-A27A-7A49-ACBC-4517A88FD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AD5DB5-88AF-9446-BB2B-DFB990B117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B0620-F840-F942-8C30-6663B5AAC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F7040E-5492-7348-8F68-F52252698FD3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21ED9-F275-494E-800D-7A35C460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2E177-8431-4547-A691-A3EF8B143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0C113-4449-D745-8843-BEAF6E24F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906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ABA1A8-A74A-F549-B974-A197CCF2BF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DB38FF-10B8-2B4A-9ECA-FFEDE21E9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410EA-BB45-714A-938A-960010D14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F7040E-5492-7348-8F68-F52252698FD3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741AD-6708-F940-84CB-5649C6E28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F0213-3B9A-5745-BFFA-9F62C1C73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0C113-4449-D745-8843-BEAF6E24F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05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3537A-8A4C-0143-8D46-089F62AAA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F327DD-3AB4-2649-9474-0805BB9D61F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26" y="1800964"/>
            <a:ext cx="2799149" cy="279914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A4CEF3-5455-0943-B2B6-B491C8823EEF}"/>
              </a:ext>
            </a:extLst>
          </p:cNvPr>
          <p:cNvSpPr/>
          <p:nvPr userDrawn="1"/>
        </p:nvSpPr>
        <p:spPr>
          <a:xfrm>
            <a:off x="3487479" y="1475194"/>
            <a:ext cx="8704521" cy="3862350"/>
          </a:xfrm>
          <a:prstGeom prst="rect">
            <a:avLst/>
          </a:prstGeom>
          <a:solidFill>
            <a:srgbClr val="9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BBCE12-BF67-6B4B-A024-868559619427}"/>
              </a:ext>
            </a:extLst>
          </p:cNvPr>
          <p:cNvSpPr/>
          <p:nvPr userDrawn="1"/>
        </p:nvSpPr>
        <p:spPr>
          <a:xfrm>
            <a:off x="3487479" y="5337544"/>
            <a:ext cx="8704522" cy="384050"/>
          </a:xfrm>
          <a:prstGeom prst="rect">
            <a:avLst/>
          </a:prstGeom>
          <a:gradFill flip="none" rotWithShape="1">
            <a:gsLst>
              <a:gs pos="16000">
                <a:srgbClr val="9C0000"/>
              </a:gs>
              <a:gs pos="43000">
                <a:srgbClr val="C00000"/>
              </a:gs>
              <a:gs pos="99000">
                <a:srgbClr val="F2CA20">
                  <a:lumMod val="90000"/>
                  <a:alpha val="8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25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9C101F47-4B88-CA43-863C-0BCC2733DE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242659"/>
            <a:ext cx="12192000" cy="635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5A33D6-D6F3-1846-AFB6-993119D0F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DB48D-49A5-DA4B-907D-9BA628E41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9E8AA-F1C7-0D48-AE56-7B7D0BD5F7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78B72-6520-7C48-9EC9-C3366CDF2022}" type="datetimeFigureOut">
              <a:rPr lang="en-US" smtClean="0"/>
              <a:t>7/10/23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67A56-C345-BC4B-9CA9-B380E4F87D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85126-2EE4-0346-9663-F89A8510AE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EE7E8-58BE-694D-B916-CD3E98271B6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50EEC6-258B-B04B-8D2F-AE39B527D255}"/>
              </a:ext>
            </a:extLst>
          </p:cNvPr>
          <p:cNvSpPr/>
          <p:nvPr userDrawn="1"/>
        </p:nvSpPr>
        <p:spPr>
          <a:xfrm>
            <a:off x="10868608" y="0"/>
            <a:ext cx="970384" cy="970384"/>
          </a:xfrm>
          <a:prstGeom prst="rect">
            <a:avLst/>
          </a:prstGeom>
          <a:solidFill>
            <a:srgbClr val="9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067" y="-64332"/>
            <a:ext cx="1034716" cy="10347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A67430-E954-1146-960D-CFAD9A660D84}"/>
              </a:ext>
            </a:extLst>
          </p:cNvPr>
          <p:cNvSpPr txBox="1"/>
          <p:nvPr userDrawn="1"/>
        </p:nvSpPr>
        <p:spPr>
          <a:xfrm>
            <a:off x="185530" y="6362241"/>
            <a:ext cx="4691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800" kern="1200" dirty="0">
                <a:solidFill>
                  <a:schemeClr val="bg1"/>
                </a:solidFill>
                <a:effectLst/>
                <a:latin typeface="Montserrat Medium" pitchFamily="2" charset="77"/>
                <a:ea typeface="+mn-ea"/>
                <a:cs typeface="+mn-cs"/>
              </a:rPr>
              <a:t>Rex Curriculum Resource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A7BAE3-1328-D34C-90D4-DC955FE34F07}"/>
              </a:ext>
            </a:extLst>
          </p:cNvPr>
          <p:cNvSpPr txBox="1"/>
          <p:nvPr userDrawn="1"/>
        </p:nvSpPr>
        <p:spPr>
          <a:xfrm>
            <a:off x="9452660" y="6352143"/>
            <a:ext cx="2623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800" b="0" kern="1200" dirty="0">
                <a:solidFill>
                  <a:schemeClr val="bg1"/>
                </a:solidFill>
                <a:effectLst/>
                <a:latin typeface="Montserrat Medium" pitchFamily="2" charset="77"/>
                <a:ea typeface="+mn-ea"/>
                <a:cs typeface="+mn-cs"/>
              </a:rPr>
              <a:t>WWW.REX.COM.PH</a:t>
            </a:r>
            <a:endParaRPr lang="en-PH" sz="1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653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ew REX Education Mission Logo V.png" descr="New REX Education Mission Logo V.png"/>
          <p:cNvPicPr>
            <a:picLocks noChangeAspect="1"/>
          </p:cNvPicPr>
          <p:nvPr userDrawn="1"/>
        </p:nvPicPr>
        <p:blipFill>
          <a:blip r:embed="rId13">
            <a:extLst/>
          </a:blip>
          <a:stretch>
            <a:fillRect/>
          </a:stretch>
        </p:blipFill>
        <p:spPr>
          <a:xfrm>
            <a:off x="2755939" y="1508902"/>
            <a:ext cx="6616364" cy="338489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2053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164826F-9698-C044-8B09-B880D705E0C1}"/>
              </a:ext>
            </a:extLst>
          </p:cNvPr>
          <p:cNvSpPr txBox="1"/>
          <p:nvPr/>
        </p:nvSpPr>
        <p:spPr>
          <a:xfrm>
            <a:off x="4274596" y="2551837"/>
            <a:ext cx="74953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Montserrat Medium" pitchFamily="2" charset="77"/>
              </a:rPr>
              <a:t>Identifying the Value and Place Value of a Digit in a Decimal Number Up to Ten Thousands</a:t>
            </a:r>
          </a:p>
        </p:txBody>
      </p:sp>
    </p:spTree>
    <p:extLst>
      <p:ext uri="{BB962C8B-B14F-4D97-AF65-F5344CB8AC3E}">
        <p14:creationId xmlns:p14="http://schemas.microsoft.com/office/powerpoint/2010/main" val="1154341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D4578-C8FE-FE47-B785-17E2FE43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34600" cy="1325563"/>
          </a:xfrm>
        </p:spPr>
        <p:txBody>
          <a:bodyPr>
            <a:normAutofit/>
          </a:bodyPr>
          <a:lstStyle/>
          <a:p>
            <a:r>
              <a:rPr lang="en-US" b="1" dirty="0"/>
              <a:t>Identifying the Value and Place Value of a Digit in a Decimal Number Up to Ten Thousands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AC6CF-6C25-4546-B30A-5A76CAF8A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998" y="1938072"/>
            <a:ext cx="10515600" cy="4182270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A </a:t>
            </a:r>
            <a:r>
              <a:rPr lang="en-US" b="1" dirty="0"/>
              <a:t>decimal place </a:t>
            </a:r>
            <a:r>
              <a:rPr lang="en-US" dirty="0"/>
              <a:t>refers </a:t>
            </a:r>
            <a:r>
              <a:rPr lang="en-PH" dirty="0"/>
              <a:t>to the place occupied by a digit after the decimal point. The value of each digit in a decimal depends on its place value position.</a:t>
            </a:r>
          </a:p>
          <a:p>
            <a:pPr algn="just"/>
            <a:r>
              <a:rPr lang="en-PH" dirty="0"/>
              <a:t>A decimal point separates the decimal part from the whole-number part. It locates the units position of the decimal part.</a:t>
            </a:r>
          </a:p>
          <a:p>
            <a:pPr algn="just"/>
            <a:r>
              <a:rPr lang="en-PH" dirty="0"/>
              <a:t>A number that includes a dot (known as the decimal point) after the ones digit and making the digits to the right of the dot denote tenths, hundredths, thousandths, and so on, is called a </a:t>
            </a:r>
            <a:r>
              <a:rPr lang="en-PH" b="1" dirty="0"/>
              <a:t>decimal number.</a:t>
            </a:r>
          </a:p>
        </p:txBody>
      </p:sp>
    </p:spTree>
    <p:extLst>
      <p:ext uri="{BB962C8B-B14F-4D97-AF65-F5344CB8AC3E}">
        <p14:creationId xmlns:p14="http://schemas.microsoft.com/office/powerpoint/2010/main" val="203984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D4578-C8FE-FE47-B785-17E2FE43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34600" cy="1325563"/>
          </a:xfrm>
        </p:spPr>
        <p:txBody>
          <a:bodyPr>
            <a:normAutofit/>
          </a:bodyPr>
          <a:lstStyle/>
          <a:p>
            <a:r>
              <a:rPr lang="en-US" b="1" dirty="0"/>
              <a:t>Identifying the Value and Place Value of a Digit in a Decimal Number Up to Ten Thousands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2B1788-047D-B64F-B5A4-331F2699F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0959"/>
            <a:ext cx="7391400" cy="46672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PH" dirty="0"/>
              <a:t>	Can you guess a number just by naming one of its numbers and place value? Let us find out in the activity below.</a:t>
            </a:r>
          </a:p>
          <a:p>
            <a:pPr marL="0" indent="0" algn="just">
              <a:buNone/>
            </a:pPr>
            <a:r>
              <a:rPr lang="en-PH" dirty="0"/>
              <a:t>	Abi and Jen, both grade 5 students, are partners in a game. They need to find the pair of the triangle that they are holding to form a diamond in the shortest possible time. The triangles Abi is holding have a decimal number in them, and the triangles Jen is holding have the clues to finding its pair. </a:t>
            </a:r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C976C1-7890-5A40-A689-BF5F6A8E9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1926166"/>
            <a:ext cx="3738956" cy="193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63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D4578-C8FE-FE47-B785-17E2FE43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34600" cy="1325563"/>
          </a:xfrm>
        </p:spPr>
        <p:txBody>
          <a:bodyPr>
            <a:normAutofit/>
          </a:bodyPr>
          <a:lstStyle/>
          <a:p>
            <a:r>
              <a:rPr lang="en-US" b="1" dirty="0"/>
              <a:t>Identifying the Value and Place Value of a Digit in a Decimal Number Up to Ten Thousands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CC5E10-C823-A64F-A968-A2647F13D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PH" dirty="0"/>
              <a:t>	Can you help them match the triangles?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F73375-7E17-2547-83C1-5ADE9C6CC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869" y="2520663"/>
            <a:ext cx="9082262" cy="29612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48D9E2-6468-A147-BD83-A52BC1B1B442}"/>
              </a:ext>
            </a:extLst>
          </p:cNvPr>
          <p:cNvSpPr txBox="1"/>
          <p:nvPr/>
        </p:nvSpPr>
        <p:spPr>
          <a:xfrm>
            <a:off x="2201334" y="3631962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92.135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506153-6B64-8F40-895D-33537100DEE3}"/>
              </a:ext>
            </a:extLst>
          </p:cNvPr>
          <p:cNvSpPr txBox="1"/>
          <p:nvPr/>
        </p:nvSpPr>
        <p:spPr>
          <a:xfrm>
            <a:off x="4165600" y="3601184"/>
            <a:ext cx="1027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784.432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CC8584-27CD-234B-B642-2D61905B76CD}"/>
              </a:ext>
            </a:extLst>
          </p:cNvPr>
          <p:cNvSpPr txBox="1"/>
          <p:nvPr/>
        </p:nvSpPr>
        <p:spPr>
          <a:xfrm>
            <a:off x="3251737" y="4693244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0.32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A78CE2-CCC2-5645-AA9D-77A070C58BBA}"/>
              </a:ext>
            </a:extLst>
          </p:cNvPr>
          <p:cNvSpPr txBox="1"/>
          <p:nvPr/>
        </p:nvSpPr>
        <p:spPr>
          <a:xfrm>
            <a:off x="2815047" y="2387957"/>
            <a:ext cx="1511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Abi’s Triangles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4F7B65-9872-A149-BCB1-DE5C639B90F0}"/>
              </a:ext>
            </a:extLst>
          </p:cNvPr>
          <p:cNvSpPr txBox="1"/>
          <p:nvPr/>
        </p:nvSpPr>
        <p:spPr>
          <a:xfrm>
            <a:off x="7697560" y="3252272"/>
            <a:ext cx="1038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3 tenths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DE96C6-817D-474D-A548-81A183244368}"/>
              </a:ext>
            </a:extLst>
          </p:cNvPr>
          <p:cNvSpPr txBox="1"/>
          <p:nvPr/>
        </p:nvSpPr>
        <p:spPr>
          <a:xfrm>
            <a:off x="8934229" y="4361915"/>
            <a:ext cx="1038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9 tenths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33D274-3D72-454B-A21D-E7C30BB57684}"/>
              </a:ext>
            </a:extLst>
          </p:cNvPr>
          <p:cNvSpPr txBox="1"/>
          <p:nvPr/>
        </p:nvSpPr>
        <p:spPr>
          <a:xfrm>
            <a:off x="6405677" y="4161860"/>
            <a:ext cx="1678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 thousandths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D4A85A-EF1E-7049-BC7E-02C675DA4872}"/>
              </a:ext>
            </a:extLst>
          </p:cNvPr>
          <p:cNvSpPr txBox="1"/>
          <p:nvPr/>
        </p:nvSpPr>
        <p:spPr>
          <a:xfrm>
            <a:off x="7295809" y="2387957"/>
            <a:ext cx="1512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Jen’s Triangles</a:t>
            </a:r>
          </a:p>
        </p:txBody>
      </p:sp>
    </p:spTree>
    <p:extLst>
      <p:ext uri="{BB962C8B-B14F-4D97-AF65-F5344CB8AC3E}">
        <p14:creationId xmlns:p14="http://schemas.microsoft.com/office/powerpoint/2010/main" val="1515613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D4578-C8FE-FE47-B785-17E2FE43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34600" cy="1325563"/>
          </a:xfrm>
        </p:spPr>
        <p:txBody>
          <a:bodyPr>
            <a:normAutofit/>
          </a:bodyPr>
          <a:lstStyle/>
          <a:p>
            <a:r>
              <a:rPr lang="en-US" b="1" dirty="0"/>
              <a:t>Identifying the Value and Place Value of a Digit in a Decimal Number Up to Ten Thousands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CC5E10-C823-A64F-A968-A2647F13D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549" y="1626466"/>
            <a:ext cx="3823357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You can help Abi and Jen answer the activity by using a place-value chart.</a:t>
            </a:r>
          </a:p>
          <a:p>
            <a:pPr marL="0" indent="0" algn="just">
              <a:buNone/>
            </a:pPr>
            <a:r>
              <a:rPr lang="en-US" dirty="0"/>
              <a:t>Noticed that the last digit, 2 is in the </a:t>
            </a:r>
            <a:r>
              <a:rPr lang="en-US" b="1" dirty="0"/>
              <a:t>thousandths</a:t>
            </a:r>
            <a:r>
              <a:rPr lang="en-US" dirty="0"/>
              <a:t> place, and its value is 0.002.</a:t>
            </a: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E5E626-F1EB-9842-BAA6-F1C99737FD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28"/>
          <a:stretch/>
        </p:blipFill>
        <p:spPr>
          <a:xfrm>
            <a:off x="4351867" y="1568980"/>
            <a:ext cx="7840133" cy="45947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A2F42B-77E5-A947-95A4-43A22B5BF710}"/>
              </a:ext>
            </a:extLst>
          </p:cNvPr>
          <p:cNvSpPr txBox="1"/>
          <p:nvPr/>
        </p:nvSpPr>
        <p:spPr>
          <a:xfrm>
            <a:off x="5905500" y="1673755"/>
            <a:ext cx="209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Whole Number Part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5075F2-7D16-1848-B656-BB39735FA4AA}"/>
              </a:ext>
            </a:extLst>
          </p:cNvPr>
          <p:cNvSpPr txBox="1"/>
          <p:nvPr/>
        </p:nvSpPr>
        <p:spPr>
          <a:xfrm>
            <a:off x="9076266" y="1673755"/>
            <a:ext cx="140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Decimal Part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5DA107-ECA4-1142-9A4B-C21525165DAC}"/>
              </a:ext>
            </a:extLst>
          </p:cNvPr>
          <p:cNvSpPr txBox="1"/>
          <p:nvPr/>
        </p:nvSpPr>
        <p:spPr>
          <a:xfrm rot="17770543">
            <a:off x="5256454" y="2679990"/>
            <a:ext cx="1076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hundreds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16722C-DA95-8643-9CA5-DE365916AFD8}"/>
              </a:ext>
            </a:extLst>
          </p:cNvPr>
          <p:cNvSpPr txBox="1"/>
          <p:nvPr/>
        </p:nvSpPr>
        <p:spPr>
          <a:xfrm rot="17770543">
            <a:off x="6127990" y="2730790"/>
            <a:ext cx="58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72AB40-785E-654F-81D1-E6D49BEB580C}"/>
              </a:ext>
            </a:extLst>
          </p:cNvPr>
          <p:cNvSpPr txBox="1"/>
          <p:nvPr/>
        </p:nvSpPr>
        <p:spPr>
          <a:xfrm rot="17770543">
            <a:off x="6689748" y="2815458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units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20DDC5-0B4D-0D40-BEED-F75A03850CEC}"/>
              </a:ext>
            </a:extLst>
          </p:cNvPr>
          <p:cNvSpPr txBox="1"/>
          <p:nvPr/>
        </p:nvSpPr>
        <p:spPr>
          <a:xfrm>
            <a:off x="7165900" y="3591559"/>
            <a:ext cx="3289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ᐧ</a:t>
            </a:r>
            <a:endParaRPr lang="en-US" sz="5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E4B8DD-F81F-8149-A048-CD90004751FC}"/>
              </a:ext>
            </a:extLst>
          </p:cNvPr>
          <p:cNvSpPr txBox="1"/>
          <p:nvPr/>
        </p:nvSpPr>
        <p:spPr>
          <a:xfrm>
            <a:off x="7444035" y="2718415"/>
            <a:ext cx="3289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ᐧ</a:t>
            </a:r>
            <a:endParaRPr lang="en-US" sz="5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D683B5-4C73-6E4B-86F8-E7C6196435EB}"/>
              </a:ext>
            </a:extLst>
          </p:cNvPr>
          <p:cNvSpPr txBox="1"/>
          <p:nvPr/>
        </p:nvSpPr>
        <p:spPr>
          <a:xfrm rot="17770543">
            <a:off x="7976994" y="2747725"/>
            <a:ext cx="782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tenths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1818A4-811A-1948-88B7-4B10C01B2FF9}"/>
              </a:ext>
            </a:extLst>
          </p:cNvPr>
          <p:cNvSpPr txBox="1"/>
          <p:nvPr/>
        </p:nvSpPr>
        <p:spPr>
          <a:xfrm rot="17770543">
            <a:off x="8374400" y="2747726"/>
            <a:ext cx="1274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hundredths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AC0F67-2F2E-DA4A-B511-DEFD4C3856A7}"/>
              </a:ext>
            </a:extLst>
          </p:cNvPr>
          <p:cNvSpPr txBox="1"/>
          <p:nvPr/>
        </p:nvSpPr>
        <p:spPr>
          <a:xfrm rot="17770543">
            <a:off x="8975479" y="2713863"/>
            <a:ext cx="1359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thousandths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7162702-C858-5B43-AA90-E70B694FFBE2}"/>
              </a:ext>
            </a:extLst>
          </p:cNvPr>
          <p:cNvSpPr txBox="1"/>
          <p:nvPr/>
        </p:nvSpPr>
        <p:spPr>
          <a:xfrm rot="17770543">
            <a:off x="9403095" y="2764446"/>
            <a:ext cx="1741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Ten thousandths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E554A5-10C1-5541-BFF4-6B1B10978D36}"/>
              </a:ext>
            </a:extLst>
          </p:cNvPr>
          <p:cNvSpPr txBox="1"/>
          <p:nvPr/>
        </p:nvSpPr>
        <p:spPr>
          <a:xfrm>
            <a:off x="5196945" y="3812025"/>
            <a:ext cx="1858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7           8          4   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B6DAFA-CF31-5443-A2C8-B80932B72A08}"/>
              </a:ext>
            </a:extLst>
          </p:cNvPr>
          <p:cNvSpPr txBox="1"/>
          <p:nvPr/>
        </p:nvSpPr>
        <p:spPr>
          <a:xfrm>
            <a:off x="7818664" y="3821697"/>
            <a:ext cx="2512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4           3          2          5  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654B03-FB26-D641-ABFB-F5A1EBFC7246}"/>
              </a:ext>
            </a:extLst>
          </p:cNvPr>
          <p:cNvSpPr txBox="1"/>
          <p:nvPr/>
        </p:nvSpPr>
        <p:spPr>
          <a:xfrm>
            <a:off x="9458774" y="4738986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thousandths or 0.0005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8FDC24-1275-1A42-869E-9080446B4132}"/>
              </a:ext>
            </a:extLst>
          </p:cNvPr>
          <p:cNvSpPr txBox="1"/>
          <p:nvPr/>
        </p:nvSpPr>
        <p:spPr>
          <a:xfrm>
            <a:off x="9475709" y="5094584"/>
            <a:ext cx="2363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thousandths or 0.002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E111B5-DDA0-C74D-B24D-CF1F9CC8F837}"/>
              </a:ext>
            </a:extLst>
          </p:cNvPr>
          <p:cNvSpPr txBox="1"/>
          <p:nvPr/>
        </p:nvSpPr>
        <p:spPr>
          <a:xfrm>
            <a:off x="9483417" y="5471609"/>
            <a:ext cx="216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 hundredths or 0.03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D7A22E-04A1-AF49-80B6-38722144EB4E}"/>
              </a:ext>
            </a:extLst>
          </p:cNvPr>
          <p:cNvSpPr txBox="1"/>
          <p:nvPr/>
        </p:nvSpPr>
        <p:spPr>
          <a:xfrm>
            <a:off x="9483417" y="5857360"/>
            <a:ext cx="1552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 tenths or 0.4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ACEA338-AFAB-7445-A06C-A0485509EDF1}"/>
              </a:ext>
            </a:extLst>
          </p:cNvPr>
          <p:cNvSpPr txBox="1"/>
          <p:nvPr/>
        </p:nvSpPr>
        <p:spPr>
          <a:xfrm>
            <a:off x="2674358" y="4909918"/>
            <a:ext cx="1904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700 or 7 hundreds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220062-7DBE-364E-BB2A-45CA31B9B59B}"/>
              </a:ext>
            </a:extLst>
          </p:cNvPr>
          <p:cNvSpPr txBox="1"/>
          <p:nvPr/>
        </p:nvSpPr>
        <p:spPr>
          <a:xfrm>
            <a:off x="3284446" y="5318293"/>
            <a:ext cx="1297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 or 8 tens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18D3B54-A847-A94A-B2C4-DBA12438965C}"/>
              </a:ext>
            </a:extLst>
          </p:cNvPr>
          <p:cNvSpPr txBox="1"/>
          <p:nvPr/>
        </p:nvSpPr>
        <p:spPr>
          <a:xfrm>
            <a:off x="3328983" y="5741013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 or 4 units</a:t>
            </a:r>
          </a:p>
        </p:txBody>
      </p:sp>
    </p:spTree>
    <p:extLst>
      <p:ext uri="{BB962C8B-B14F-4D97-AF65-F5344CB8AC3E}">
        <p14:creationId xmlns:p14="http://schemas.microsoft.com/office/powerpoint/2010/main" val="4045735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D4578-C8FE-FE47-B785-17E2FE43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34600" cy="1325563"/>
          </a:xfrm>
        </p:spPr>
        <p:txBody>
          <a:bodyPr>
            <a:normAutofit/>
          </a:bodyPr>
          <a:lstStyle/>
          <a:p>
            <a:r>
              <a:rPr lang="en-US" b="1" dirty="0"/>
              <a:t>Identifying the Value and Place Value of a Digit in a Decimal Number Up to Ten Thousands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C56758-D2A7-224C-99EC-F2B6B0E5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734" y="2766218"/>
            <a:ext cx="10515600" cy="2008982"/>
          </a:xfrm>
          <a:ln w="28575">
            <a:solidFill>
              <a:schemeClr val="tx1"/>
            </a:solidFill>
            <a:prstDash val="lgDash"/>
          </a:ln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n-PH" dirty="0"/>
              <a:t>	In </a:t>
            </a:r>
            <a:r>
              <a:rPr lang="en-PH" b="1" dirty="0"/>
              <a:t>92.135</a:t>
            </a:r>
            <a:r>
              <a:rPr lang="en-PH" dirty="0"/>
              <a:t>, the digit </a:t>
            </a:r>
            <a:r>
              <a:rPr lang="en-PH" b="1" dirty="0"/>
              <a:t>9</a:t>
            </a:r>
            <a:r>
              <a:rPr lang="en-PH" dirty="0"/>
              <a:t> is in the </a:t>
            </a:r>
            <a:r>
              <a:rPr lang="en-PH" b="1" dirty="0"/>
              <a:t>tens</a:t>
            </a:r>
            <a:r>
              <a:rPr lang="en-PH" dirty="0"/>
              <a:t> place, the digit </a:t>
            </a:r>
            <a:r>
              <a:rPr lang="en-PH" b="1" dirty="0"/>
              <a:t>2</a:t>
            </a:r>
            <a:r>
              <a:rPr lang="en-PH" dirty="0"/>
              <a:t> is in the </a:t>
            </a:r>
            <a:r>
              <a:rPr lang="en-PH" b="1" dirty="0"/>
              <a:t>units</a:t>
            </a:r>
            <a:r>
              <a:rPr lang="en-PH" dirty="0"/>
              <a:t> place, </a:t>
            </a:r>
            <a:r>
              <a:rPr lang="en-PH" b="1" dirty="0"/>
              <a:t>1</a:t>
            </a:r>
            <a:r>
              <a:rPr lang="en-PH" dirty="0"/>
              <a:t> is in the </a:t>
            </a:r>
            <a:r>
              <a:rPr lang="en-PH" b="1" dirty="0"/>
              <a:t>tenths</a:t>
            </a:r>
            <a:r>
              <a:rPr lang="en-PH" dirty="0"/>
              <a:t> place, the digit </a:t>
            </a:r>
            <a:r>
              <a:rPr lang="en-PH" b="1" dirty="0"/>
              <a:t>3</a:t>
            </a:r>
            <a:r>
              <a:rPr lang="en-PH" dirty="0"/>
              <a:t> is in the </a:t>
            </a:r>
            <a:r>
              <a:rPr lang="en-PH" b="1" dirty="0"/>
              <a:t>hundredths</a:t>
            </a:r>
            <a:r>
              <a:rPr lang="en-PH" dirty="0"/>
              <a:t> place, 5 is in the thousandths place, and </a:t>
            </a:r>
            <a:r>
              <a:rPr lang="en-PH" b="1" dirty="0"/>
              <a:t>8</a:t>
            </a:r>
            <a:r>
              <a:rPr lang="en-PH" dirty="0"/>
              <a:t> is in the </a:t>
            </a:r>
            <a:r>
              <a:rPr lang="en-PH" b="1" dirty="0"/>
              <a:t>ten thousandths </a:t>
            </a:r>
            <a:r>
              <a:rPr lang="en-PH" dirty="0"/>
              <a:t>place.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299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D4578-C8FE-FE47-B785-17E2FE43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34600" cy="1325563"/>
          </a:xfrm>
        </p:spPr>
        <p:txBody>
          <a:bodyPr>
            <a:normAutofit/>
          </a:bodyPr>
          <a:lstStyle/>
          <a:p>
            <a:r>
              <a:rPr lang="en-US" b="1" dirty="0"/>
              <a:t>Identifying the Value and Place Value of a Digit in a Decimal Number Up to Ten Thousands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C56758-D2A7-224C-99EC-F2B6B0E5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734" y="2766217"/>
            <a:ext cx="10515600" cy="1822715"/>
          </a:xfrm>
          <a:ln w="28575">
            <a:solidFill>
              <a:schemeClr val="tx1"/>
            </a:solidFill>
            <a:prstDash val="lgDash"/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PH" dirty="0"/>
              <a:t>	</a:t>
            </a:r>
          </a:p>
          <a:p>
            <a:pPr marL="0" indent="0" algn="just">
              <a:buNone/>
            </a:pPr>
            <a:r>
              <a:rPr lang="en-PH" dirty="0"/>
              <a:t>	In </a:t>
            </a:r>
            <a:r>
              <a:rPr lang="en-PH" b="1" dirty="0"/>
              <a:t>0.32</a:t>
            </a:r>
            <a:r>
              <a:rPr lang="en-PH" dirty="0"/>
              <a:t>, the digit </a:t>
            </a:r>
            <a:r>
              <a:rPr lang="en-PH" b="1" dirty="0"/>
              <a:t>3</a:t>
            </a:r>
            <a:r>
              <a:rPr lang="en-PH" dirty="0"/>
              <a:t> is in the </a:t>
            </a:r>
            <a:r>
              <a:rPr lang="en-PH" b="1" dirty="0"/>
              <a:t>tenths</a:t>
            </a:r>
            <a:r>
              <a:rPr lang="en-PH" dirty="0"/>
              <a:t> place and its value is 0.3. The digit </a:t>
            </a:r>
            <a:r>
              <a:rPr lang="en-PH" b="1" dirty="0"/>
              <a:t>2</a:t>
            </a:r>
            <a:r>
              <a:rPr lang="en-PH" dirty="0"/>
              <a:t> is in the </a:t>
            </a:r>
            <a:r>
              <a:rPr lang="en-PH" b="1" dirty="0"/>
              <a:t>hundredths</a:t>
            </a:r>
            <a:r>
              <a:rPr lang="en-PH" dirty="0"/>
              <a:t> place and its value is 0.02.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122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D4578-C8FE-FE47-B785-17E2FE43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34600" cy="1325563"/>
          </a:xfrm>
        </p:spPr>
        <p:txBody>
          <a:bodyPr>
            <a:normAutofit/>
          </a:bodyPr>
          <a:lstStyle/>
          <a:p>
            <a:r>
              <a:rPr lang="en-US" b="1" dirty="0"/>
              <a:t>Identifying the Value and Place Value of a Digit in a Decimal Number Up to Ten Thousands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30B012-3F10-4D4B-84CA-044DECCE6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 us try another decimal: </a:t>
            </a:r>
            <a:r>
              <a:rPr lang="en-US" b="1" dirty="0"/>
              <a:t>0.7893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64168C3-C177-2A4E-BE11-5058B11C88BC}"/>
              </a:ext>
            </a:extLst>
          </p:cNvPr>
          <p:cNvSpPr txBox="1">
            <a:spLocks/>
          </p:cNvSpPr>
          <p:nvPr/>
        </p:nvSpPr>
        <p:spPr>
          <a:xfrm>
            <a:off x="956733" y="2935552"/>
            <a:ext cx="10515600" cy="1805782"/>
          </a:xfrm>
          <a:prstGeom prst="rect">
            <a:avLst/>
          </a:prstGeom>
          <a:ln w="28575"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PH" dirty="0"/>
              <a:t>	The digit </a:t>
            </a:r>
            <a:r>
              <a:rPr lang="en-PH" b="1" dirty="0"/>
              <a:t>7</a:t>
            </a:r>
            <a:r>
              <a:rPr lang="en-PH" dirty="0"/>
              <a:t> is in the </a:t>
            </a:r>
            <a:r>
              <a:rPr lang="en-PH" b="1" dirty="0"/>
              <a:t>tenths</a:t>
            </a:r>
            <a:r>
              <a:rPr lang="en-PH" dirty="0"/>
              <a:t> place, and its value is 0.7. The digit </a:t>
            </a:r>
            <a:r>
              <a:rPr lang="en-PH" b="1" dirty="0"/>
              <a:t>8</a:t>
            </a:r>
            <a:r>
              <a:rPr lang="en-PH" dirty="0"/>
              <a:t> is in the </a:t>
            </a:r>
            <a:r>
              <a:rPr lang="en-PH" b="1" dirty="0"/>
              <a:t>hundredths</a:t>
            </a:r>
            <a:r>
              <a:rPr lang="en-PH" dirty="0"/>
              <a:t> place, and its value is 0.08. The place value of </a:t>
            </a:r>
            <a:r>
              <a:rPr lang="en-PH" b="1" dirty="0"/>
              <a:t>9</a:t>
            </a:r>
            <a:r>
              <a:rPr lang="en-PH" dirty="0"/>
              <a:t> is </a:t>
            </a:r>
            <a:r>
              <a:rPr lang="en-PH" b="1" dirty="0"/>
              <a:t>thousandths</a:t>
            </a:r>
            <a:r>
              <a:rPr lang="en-PH" dirty="0"/>
              <a:t>, and its value is 0.009. And the last digit </a:t>
            </a:r>
            <a:r>
              <a:rPr lang="en-PH" b="1" dirty="0"/>
              <a:t>3</a:t>
            </a:r>
            <a:r>
              <a:rPr lang="en-PH" dirty="0"/>
              <a:t> is in the </a:t>
            </a:r>
            <a:r>
              <a:rPr lang="en-PH" b="1" dirty="0"/>
              <a:t>ten thousandths</a:t>
            </a:r>
            <a:r>
              <a:rPr lang="en-PH" dirty="0"/>
              <a:t> place, and it has a value of 0.0003.</a:t>
            </a:r>
          </a:p>
        </p:txBody>
      </p:sp>
    </p:spTree>
    <p:extLst>
      <p:ext uri="{BB962C8B-B14F-4D97-AF65-F5344CB8AC3E}">
        <p14:creationId xmlns:p14="http://schemas.microsoft.com/office/powerpoint/2010/main" val="3393334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2676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5069</TotalTime>
  <Words>344</Words>
  <Application>Microsoft Macintosh PowerPoint</Application>
  <PresentationFormat>Widescreen</PresentationFormat>
  <Paragraphs>56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Lato</vt:lpstr>
      <vt:lpstr>Montserrat Medium</vt:lpstr>
      <vt:lpstr>Office Theme</vt:lpstr>
      <vt:lpstr>Custom Design</vt:lpstr>
      <vt:lpstr>1_Custom Design</vt:lpstr>
      <vt:lpstr>PowerPoint Presentation</vt:lpstr>
      <vt:lpstr>Identifying the Value and Place Value of a Digit in a Decimal Number Up to Ten Thousands</vt:lpstr>
      <vt:lpstr>Identifying the Value and Place Value of a Digit in a Decimal Number Up to Ten Thousands</vt:lpstr>
      <vt:lpstr>Identifying the Value and Place Value of a Digit in a Decimal Number Up to Ten Thousands</vt:lpstr>
      <vt:lpstr>Identifying the Value and Place Value of a Digit in a Decimal Number Up to Ten Thousands</vt:lpstr>
      <vt:lpstr>Identifying the Value and Place Value of a Digit in a Decimal Number Up to Ten Thousands</vt:lpstr>
      <vt:lpstr>Identifying the Value and Place Value of a Digit in a Decimal Number Up to Ten Thousands</vt:lpstr>
      <vt:lpstr>Identifying the Value and Place Value of a Digit in a Decimal Number Up to Ten Thousands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393</cp:revision>
  <cp:lastPrinted>2023-03-16T06:30:06Z</cp:lastPrinted>
  <dcterms:created xsi:type="dcterms:W3CDTF">2019-04-16T02:10:14Z</dcterms:created>
  <dcterms:modified xsi:type="dcterms:W3CDTF">2023-07-10T07:10:18Z</dcterms:modified>
</cp:coreProperties>
</file>