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media/image9.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9.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21.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0160" cy="683604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7040" cy="2777040"/>
          </a:xfrm>
          <a:prstGeom prst="rect">
            <a:avLst/>
          </a:prstGeom>
          <a:ln w="0">
            <a:noFill/>
          </a:ln>
        </p:spPr>
      </p:pic>
      <p:sp>
        <p:nvSpPr>
          <p:cNvPr id="2" name="Rectangle 5"/>
          <p:cNvSpPr/>
          <p:nvPr/>
        </p:nvSpPr>
        <p:spPr>
          <a:xfrm>
            <a:off x="3487320" y="1475280"/>
            <a:ext cx="8682480" cy="384048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2480" cy="36216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0160" cy="613080"/>
          </a:xfrm>
          <a:prstGeom prst="rect">
            <a:avLst/>
          </a:prstGeom>
          <a:ln w="0">
            <a:noFill/>
          </a:ln>
        </p:spPr>
      </p:pic>
      <p:sp>
        <p:nvSpPr>
          <p:cNvPr id="43" name="Rectangle 7"/>
          <p:cNvSpPr/>
          <p:nvPr/>
        </p:nvSpPr>
        <p:spPr>
          <a:xfrm>
            <a:off x="10868760" y="0"/>
            <a:ext cx="948600" cy="94860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2680" cy="1012680"/>
          </a:xfrm>
          <a:prstGeom prst="rect">
            <a:avLst/>
          </a:prstGeom>
          <a:ln w="0">
            <a:noFill/>
          </a:ln>
        </p:spPr>
      </p:pic>
      <p:sp>
        <p:nvSpPr>
          <p:cNvPr id="45" name="TextBox 9"/>
          <p:cNvSpPr/>
          <p:nvPr/>
        </p:nvSpPr>
        <p:spPr>
          <a:xfrm>
            <a:off x="185400" y="6362280"/>
            <a:ext cx="46699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13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4480" cy="336276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672000" y="2844000"/>
            <a:ext cx="8193240" cy="2284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Simbolo ng Kapayapaan (Talambuhay) </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Wika/Gramatika – Pangungusap na Nag-uutos - Iba’t Ibang Bantas</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360000" y="1336320"/>
            <a:ext cx="4139640" cy="782640"/>
          </a:xfrm>
          <a:prstGeom prst="rect">
            <a:avLst/>
          </a:prstGeom>
          <a:solidFill>
            <a:srgbClr val="ef8ea0"/>
          </a:solidFill>
          <a:ln w="76320">
            <a:solidFill>
              <a:srgbClr val="c5cae9"/>
            </a:solidFill>
            <a:round/>
          </a:ln>
        </p:spPr>
        <p:style>
          <a:lnRef idx="0"/>
          <a:fillRef idx="0"/>
          <a:effectRef idx="0"/>
          <a:fontRef idx="minor"/>
        </p:style>
        <p:txBody>
          <a:bodyPr lIns="128160" rIns="128160" tIns="83160" bIns="83160" anchor="t">
            <a:noAutofit/>
          </a:bodyPr>
          <a:p>
            <a:pPr>
              <a:lnSpc>
                <a:spcPct val="100000"/>
              </a:lnSpc>
              <a:buNone/>
            </a:pPr>
            <a:r>
              <a:rPr b="0" i="1" lang="en-PH" sz="3600" spc="-1" strike="noStrike">
                <a:latin typeface="Lato"/>
              </a:rPr>
              <a:t>Genre:</a:t>
            </a:r>
            <a:r>
              <a:rPr b="0" lang="en-PH" sz="3600" spc="-1" strike="noStrike">
                <a:latin typeface="Lato"/>
              </a:rPr>
              <a:t> Talambuhay</a:t>
            </a:r>
            <a:endParaRPr b="0" lang="en-PH" sz="3600" spc="-1" strike="noStrike">
              <a:latin typeface="Arial"/>
            </a:endParaRPr>
          </a:p>
        </p:txBody>
      </p:sp>
      <p:sp>
        <p:nvSpPr>
          <p:cNvPr id="126" name=""/>
          <p:cNvSpPr/>
          <p:nvPr/>
        </p:nvSpPr>
        <p:spPr>
          <a:xfrm>
            <a:off x="785160" y="2520000"/>
            <a:ext cx="10662480" cy="3060000"/>
          </a:xfrm>
          <a:prstGeom prst="rect">
            <a:avLst/>
          </a:prstGeom>
          <a:solidFill>
            <a:srgbClr val="cfe7ed"/>
          </a:solidFill>
          <a:ln w="76320">
            <a:solidFill>
              <a:srgbClr val="3d2c29"/>
            </a:solidFill>
            <a:round/>
          </a:ln>
        </p:spPr>
        <p:style>
          <a:lnRef idx="0"/>
          <a:fillRef idx="0"/>
          <a:effectRef idx="0"/>
          <a:fontRef idx="minor"/>
        </p:style>
        <p:txBody>
          <a:bodyPr lIns="128160" rIns="128160" tIns="83160" bIns="83160" anchor="t">
            <a:noAutofit/>
          </a:bodyPr>
          <a:p>
            <a:pPr>
              <a:lnSpc>
                <a:spcPct val="150000"/>
              </a:lnSpc>
              <a:buNone/>
            </a:pPr>
            <a:r>
              <a:rPr b="0" lang="en-PH" sz="3000" spc="-1" strike="noStrike">
                <a:latin typeface="Lato"/>
              </a:rPr>
              <a:t>• </a:t>
            </a:r>
            <a:r>
              <a:rPr b="0" lang="en-PH" sz="3000" spc="-1" strike="noStrike">
                <a:latin typeface="Lato"/>
              </a:rPr>
              <a:t>Ito ay may mga mahalagang detalye tungkol sa buhay ng isang tao.</a:t>
            </a:r>
            <a:endParaRPr b="0" lang="en-PH" sz="3000" spc="-1" strike="noStrike">
              <a:latin typeface="Arial"/>
            </a:endParaRPr>
          </a:p>
          <a:p>
            <a:pPr>
              <a:lnSpc>
                <a:spcPct val="150000"/>
              </a:lnSpc>
              <a:buNone/>
            </a:pPr>
            <a:r>
              <a:rPr b="0" lang="en-PH" sz="3000" spc="-1" strike="noStrike">
                <a:latin typeface="Lato"/>
              </a:rPr>
              <a:t>• </a:t>
            </a:r>
            <a:r>
              <a:rPr b="0" lang="en-PH" sz="3000" spc="-1" strike="noStrike">
                <a:latin typeface="Lato"/>
              </a:rPr>
              <a:t>Ang “Simbolo ng Kapayapaan” ay isang kuwento ng buhay ng isang tao. Talambuhay ang tawag dito.</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
          <p:cNvSpPr/>
          <p:nvPr/>
        </p:nvSpPr>
        <p:spPr>
          <a:xfrm>
            <a:off x="2880000" y="271800"/>
            <a:ext cx="6659640" cy="915840"/>
          </a:xfrm>
          <a:prstGeom prst="rect">
            <a:avLst/>
          </a:prstGeom>
          <a:solidFill>
            <a:srgbClr val="f5dcdd"/>
          </a:solidFill>
          <a:ln w="76320">
            <a:solidFill>
              <a:srgbClr val="ee9368"/>
            </a:solidFill>
            <a:round/>
          </a:ln>
        </p:spPr>
        <p:style>
          <a:lnRef idx="0"/>
          <a:fillRef idx="0"/>
          <a:effectRef idx="0"/>
          <a:fontRef idx="minor"/>
        </p:style>
        <p:txBody>
          <a:bodyPr lIns="128160" rIns="128160" tIns="83160" bIns="83160" anchor="t">
            <a:noAutofit/>
          </a:bodyPr>
          <a:p>
            <a:pPr algn="ctr">
              <a:lnSpc>
                <a:spcPct val="100000"/>
              </a:lnSpc>
              <a:buNone/>
            </a:pPr>
            <a:r>
              <a:rPr b="1" lang="en-PH" sz="4000" spc="-1" strike="noStrike">
                <a:solidFill>
                  <a:srgbClr val="000000"/>
                </a:solidFill>
                <a:latin typeface="Lato"/>
                <a:ea typeface="DejaVu Sans"/>
              </a:rPr>
              <a:t>Simbolo ng Kapayapaan</a:t>
            </a:r>
            <a:endParaRPr b="0" lang="en-PH" sz="4000" spc="-1" strike="noStrike">
              <a:latin typeface="Arial"/>
            </a:endParaRPr>
          </a:p>
        </p:txBody>
      </p:sp>
      <p:sp>
        <p:nvSpPr>
          <p:cNvPr id="128" name=""/>
          <p:cNvSpPr/>
          <p:nvPr/>
        </p:nvSpPr>
        <p:spPr>
          <a:xfrm>
            <a:off x="180000" y="180000"/>
            <a:ext cx="2337840" cy="7196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3600" spc="-1" strike="noStrike">
                <a:solidFill>
                  <a:srgbClr val="000000"/>
                </a:solidFill>
                <a:latin typeface="Lato"/>
                <a:ea typeface="DejaVu Sans"/>
              </a:rPr>
              <a:t>Basahin</a:t>
            </a:r>
            <a:endParaRPr b="0" lang="en-PH" sz="3600" spc="-1" strike="noStrike">
              <a:latin typeface="Arial"/>
            </a:endParaRPr>
          </a:p>
        </p:txBody>
      </p:sp>
      <p:sp>
        <p:nvSpPr>
          <p:cNvPr id="129" name=""/>
          <p:cNvSpPr/>
          <p:nvPr/>
        </p:nvSpPr>
        <p:spPr>
          <a:xfrm>
            <a:off x="3960000" y="1440000"/>
            <a:ext cx="7559640" cy="4679640"/>
          </a:xfrm>
          <a:prstGeom prst="rect">
            <a:avLst/>
          </a:prstGeom>
          <a:solidFill>
            <a:srgbClr val="d6c58e"/>
          </a:solidFill>
          <a:ln w="0">
            <a:noFill/>
          </a:ln>
        </p:spPr>
        <p:style>
          <a:lnRef idx="0"/>
          <a:fillRef idx="0"/>
          <a:effectRef idx="0"/>
          <a:fontRef idx="minor"/>
        </p:style>
        <p:txBody>
          <a:bodyPr lIns="90000" rIns="90000" tIns="45000" bIns="45000" anchor="t">
            <a:noAutofit/>
          </a:bodyPr>
          <a:p>
            <a:pPr>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Isa sa mga </a:t>
            </a:r>
            <a:r>
              <a:rPr b="0" lang="en-PH" sz="3000" spc="-1" strike="noStrike">
                <a:solidFill>
                  <a:srgbClr val="000000"/>
                </a:solidFill>
                <a:highlight>
                  <a:srgbClr val="ffff00"/>
                </a:highlight>
                <a:latin typeface="Lato"/>
                <a:ea typeface="DejaVu Sans"/>
              </a:rPr>
              <a:t>magiting</a:t>
            </a:r>
            <a:r>
              <a:rPr b="0" lang="en-PH" sz="3000" spc="-1" strike="noStrike">
                <a:solidFill>
                  <a:srgbClr val="000000"/>
                </a:solidFill>
                <a:latin typeface="Lato"/>
                <a:ea typeface="DejaVu Sans"/>
              </a:rPr>
              <a:t> na pinuno ng ika-20 </a:t>
            </a:r>
            <a:r>
              <a:rPr b="0" lang="en-PH" sz="3000" spc="-1" strike="noStrike">
                <a:solidFill>
                  <a:srgbClr val="000000"/>
                </a:solidFill>
                <a:highlight>
                  <a:srgbClr val="ffff00"/>
                </a:highlight>
                <a:latin typeface="Lato"/>
                <a:ea typeface="DejaVu Sans"/>
              </a:rPr>
              <a:t>siglo</a:t>
            </a:r>
            <a:r>
              <a:rPr b="0" lang="en-PH" sz="3000" spc="-1" strike="noStrike">
                <a:solidFill>
                  <a:srgbClr val="000000"/>
                </a:solidFill>
                <a:latin typeface="Lato"/>
                <a:ea typeface="DejaVu Sans"/>
              </a:rPr>
              <a:t> si Mohandas K. Gandhi. Tinawag din siyang Mahatma Gandhi. </a:t>
            </a:r>
            <a:r>
              <a:rPr b="0" lang="en-PH" sz="3000" spc="-1" strike="noStrike">
                <a:solidFill>
                  <a:srgbClr val="000000"/>
                </a:solidFill>
                <a:highlight>
                  <a:srgbClr val="ffff00"/>
                </a:highlight>
                <a:latin typeface="Lato"/>
                <a:ea typeface="DejaVu Sans"/>
              </a:rPr>
              <a:t>Ipinanganak</a:t>
            </a:r>
            <a:r>
              <a:rPr b="0" lang="en-PH" sz="3000" spc="-1" strike="noStrike">
                <a:solidFill>
                  <a:srgbClr val="000000"/>
                </a:solidFill>
                <a:latin typeface="Lato"/>
                <a:ea typeface="DejaVu Sans"/>
              </a:rPr>
              <a:t> siya sa bansang India. Isang bansa ito sa kontinente ng Asya.</a:t>
            </a:r>
            <a:endParaRPr b="0" lang="en-PH" sz="3000" spc="-1" strike="noStrike">
              <a:latin typeface="Arial"/>
            </a:endParaRPr>
          </a:p>
        </p:txBody>
      </p:sp>
      <p:pic>
        <p:nvPicPr>
          <p:cNvPr id="130" name="" descr=""/>
          <p:cNvPicPr/>
          <p:nvPr/>
        </p:nvPicPr>
        <p:blipFill>
          <a:blip r:embed="rId1"/>
          <a:stretch/>
        </p:blipFill>
        <p:spPr>
          <a:xfrm>
            <a:off x="360000" y="1620000"/>
            <a:ext cx="3419640" cy="4302000"/>
          </a:xfrm>
          <a:prstGeom prst="rect">
            <a:avLst/>
          </a:prstGeom>
          <a:ln w="76320">
            <a:solidFill>
              <a:srgbClr val="1b1b1b"/>
            </a:solidFill>
            <a:round/>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a:off x="720000" y="1080000"/>
            <a:ext cx="10619640" cy="4679640"/>
          </a:xfrm>
          <a:prstGeom prst="rect">
            <a:avLst/>
          </a:prstGeom>
          <a:solidFill>
            <a:srgbClr val="d6c58e"/>
          </a:solidFill>
          <a:ln w="0">
            <a:noFill/>
          </a:ln>
        </p:spPr>
        <p:style>
          <a:lnRef idx="0"/>
          <a:fillRef idx="0"/>
          <a:effectRef idx="0"/>
          <a:fontRef idx="minor"/>
        </p:style>
        <p:txBody>
          <a:bodyPr lIns="90000" rIns="90000" tIns="45000" bIns="45000" anchor="t">
            <a:noAutofit/>
          </a:bodyPr>
          <a:p>
            <a:pPr>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Isang tahimik at mahiyaing bata si Gandhi. Mapagmahal siya sa kanyang mga kababayan.</a:t>
            </a:r>
            <a:endParaRPr b="0" lang="en-PH" sz="3000" spc="-1" strike="noStrike">
              <a:latin typeface="Arial"/>
            </a:endParaRPr>
          </a:p>
          <a:p>
            <a:pPr>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Noong panahon ni Gandhi, mga Briton ang namumuno sa kanyang bansa. Mga mamamayan sila mula sa bansang United Kingdom. Sila ang </a:t>
            </a:r>
            <a:r>
              <a:rPr b="0" lang="en-PH" sz="3000" spc="-1" strike="noStrike">
                <a:solidFill>
                  <a:srgbClr val="000000"/>
                </a:solidFill>
                <a:highlight>
                  <a:srgbClr val="ffff00"/>
                </a:highlight>
                <a:latin typeface="Lato"/>
                <a:ea typeface="DejaVu Sans"/>
              </a:rPr>
              <a:t>sumakop</a:t>
            </a:r>
            <a:r>
              <a:rPr b="0" lang="en-PH" sz="3000" spc="-1" strike="noStrike">
                <a:solidFill>
                  <a:srgbClr val="000000"/>
                </a:solidFill>
                <a:latin typeface="Lato"/>
                <a:ea typeface="DejaVu Sans"/>
              </a:rPr>
              <a:t> sa India.</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
          <p:cNvSpPr/>
          <p:nvPr/>
        </p:nvSpPr>
        <p:spPr>
          <a:xfrm>
            <a:off x="720000" y="1980000"/>
            <a:ext cx="10619640" cy="2339640"/>
          </a:xfrm>
          <a:prstGeom prst="rect">
            <a:avLst/>
          </a:prstGeom>
          <a:solidFill>
            <a:srgbClr val="d6c58e"/>
          </a:solidFill>
          <a:ln w="0">
            <a:noFill/>
          </a:ln>
        </p:spPr>
        <p:style>
          <a:lnRef idx="0"/>
          <a:fillRef idx="0"/>
          <a:effectRef idx="0"/>
          <a:fontRef idx="minor"/>
        </p:style>
        <p:txBody>
          <a:bodyPr lIns="90000" rIns="90000" tIns="45000" bIns="45000" anchor="t">
            <a:noAutofit/>
          </a:bodyPr>
          <a:p>
            <a:pPr>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Kaya’t sila ang gumawa ng mga batas sa bansang ito. Ibig ni Gandhi na maging malaya ang kanyang mga kababayan.</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864000" y="1800000"/>
            <a:ext cx="10619640" cy="3599640"/>
          </a:xfrm>
          <a:prstGeom prst="rect">
            <a:avLst/>
          </a:prstGeom>
          <a:solidFill>
            <a:srgbClr val="007040"/>
          </a:solidFill>
          <a:ln w="0">
            <a:noFill/>
          </a:ln>
        </p:spPr>
        <p:style>
          <a:lnRef idx="0"/>
          <a:fillRef idx="0"/>
          <a:effectRef idx="0"/>
          <a:fontRef idx="minor"/>
        </p:style>
        <p:txBody>
          <a:bodyPr lIns="90000" rIns="90000" tIns="45000" bIns="45000" anchor="t">
            <a:noAutofit/>
          </a:bodyPr>
          <a:p>
            <a:pPr algn="ctr">
              <a:lnSpc>
                <a:spcPct val="200000"/>
              </a:lnSpc>
              <a:buNone/>
            </a:pPr>
            <a:r>
              <a:rPr b="0" lang="en-PH" sz="3600" spc="-1" strike="noStrike">
                <a:solidFill>
                  <a:srgbClr val="e2e2e2"/>
                </a:solidFill>
                <a:latin typeface="Lato"/>
                <a:ea typeface="DejaVu Sans"/>
              </a:rPr>
              <a:t>Bago Magpatuloy</a:t>
            </a:r>
            <a:endParaRPr b="0" lang="en-PH" sz="3600" spc="-1" strike="noStrike">
              <a:latin typeface="Arial"/>
            </a:endParaRPr>
          </a:p>
          <a:p>
            <a:pPr algn="just">
              <a:lnSpc>
                <a:spcPct val="200000"/>
              </a:lnSpc>
              <a:buNone/>
            </a:pPr>
            <a:r>
              <a:rPr b="0" lang="en-PH" sz="3600" spc="-1" strike="noStrike">
                <a:solidFill>
                  <a:srgbClr val="e2e2e2"/>
                </a:solidFill>
                <a:latin typeface="Lato"/>
                <a:ea typeface="DejaVu Sans"/>
              </a:rPr>
              <a:t>	</a:t>
            </a:r>
            <a:r>
              <a:rPr b="0" lang="en-PH" sz="3600" spc="-1" strike="noStrike">
                <a:solidFill>
                  <a:srgbClr val="e2e2e2"/>
                </a:solidFill>
                <a:latin typeface="Lato"/>
                <a:ea typeface="DejaVu Sans"/>
              </a:rPr>
              <a:t>Habang nagbabasa, alamin ang kaugnayan nito sa mga nangyayari sa ngayon.</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720000" y="1080000"/>
            <a:ext cx="10619640" cy="4679640"/>
          </a:xfrm>
          <a:prstGeom prst="rect">
            <a:avLst/>
          </a:prstGeom>
          <a:solidFill>
            <a:srgbClr val="d6c58e"/>
          </a:solidFill>
          <a:ln w="0">
            <a:noFill/>
          </a:ln>
        </p:spPr>
        <p:style>
          <a:lnRef idx="0"/>
          <a:fillRef idx="0"/>
          <a:effectRef idx="0"/>
          <a:fontRef idx="minor"/>
        </p:style>
        <p:txBody>
          <a:bodyPr lIns="90000" rIns="90000" tIns="45000" bIns="45000" anchor="t">
            <a:noAutofit/>
          </a:bodyPr>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Nais niya ang pantay na pagtingin sa mamamayan ng kanilang bansa. Namuno siya laban sa mga Briton. Ibig niyang maging malaya ang kanyang bansa. Hindi siya gumamit ng armas. Mapayapa ang ginawa niyang paglaban. </a:t>
            </a:r>
            <a:r>
              <a:rPr b="0" lang="en-PH" sz="3000" spc="-1" strike="noStrike">
                <a:solidFill>
                  <a:srgbClr val="000000"/>
                </a:solidFill>
                <a:highlight>
                  <a:srgbClr val="ffff00"/>
                </a:highlight>
                <a:latin typeface="Lato"/>
                <a:ea typeface="DejaVu Sans"/>
              </a:rPr>
              <a:t>Hangad</a:t>
            </a:r>
            <a:r>
              <a:rPr b="0" lang="en-PH" sz="3000" spc="-1" strike="noStrike">
                <a:solidFill>
                  <a:srgbClr val="000000"/>
                </a:solidFill>
                <a:latin typeface="Lato"/>
                <a:ea typeface="DejaVu Sans"/>
              </a:rPr>
              <a:t> niya ang tahimik na </a:t>
            </a:r>
            <a:r>
              <a:rPr b="0" lang="en-PH" sz="3000" spc="-1" strike="noStrike">
                <a:solidFill>
                  <a:srgbClr val="000000"/>
                </a:solidFill>
                <a:highlight>
                  <a:srgbClr val="ffff00"/>
                </a:highlight>
                <a:latin typeface="Lato"/>
                <a:ea typeface="DejaVu Sans"/>
              </a:rPr>
              <a:t>pagprotesta</a:t>
            </a:r>
            <a:r>
              <a:rPr b="0" lang="en-PH" sz="3000" spc="-1" strike="noStrike">
                <a:solidFill>
                  <a:srgbClr val="000000"/>
                </a:solidFill>
                <a:latin typeface="Lato"/>
                <a:ea typeface="DejaVu Sans"/>
              </a:rPr>
              <a:t>.</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360000" y="540000"/>
            <a:ext cx="6119640" cy="5579640"/>
          </a:xfrm>
          <a:prstGeom prst="rect">
            <a:avLst/>
          </a:prstGeom>
          <a:solidFill>
            <a:srgbClr val="d6c58e"/>
          </a:solidFill>
          <a:ln w="0">
            <a:noFill/>
          </a:ln>
        </p:spPr>
        <p:style>
          <a:lnRef idx="0"/>
          <a:fillRef idx="0"/>
          <a:effectRef idx="0"/>
          <a:fontRef idx="minor"/>
        </p:style>
        <p:txBody>
          <a:bodyPr lIns="90000" rIns="90000" tIns="45000" bIns="45000" anchor="t">
            <a:noAutofit/>
          </a:bodyPr>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Makalipas ang 30 taon ng mapayapang paglaban at pag-aklas sa mga Briton, nakamit ng India ang kanilang kalayaan. Noong 1948, pinatay si Gandhi. Namatay siyang huwarang pinuno ng kapayapaan.</a:t>
            </a:r>
            <a:endParaRPr b="0" lang="en-PH" sz="3000" spc="-1" strike="noStrike">
              <a:latin typeface="Arial"/>
            </a:endParaRPr>
          </a:p>
        </p:txBody>
      </p:sp>
      <p:pic>
        <p:nvPicPr>
          <p:cNvPr id="136" name="" descr=""/>
          <p:cNvPicPr/>
          <p:nvPr/>
        </p:nvPicPr>
        <p:blipFill>
          <a:blip r:embed="rId1"/>
          <a:stretch/>
        </p:blipFill>
        <p:spPr>
          <a:xfrm>
            <a:off x="7020000" y="900000"/>
            <a:ext cx="3599640" cy="4961880"/>
          </a:xfrm>
          <a:prstGeom prst="rect">
            <a:avLst/>
          </a:prstGeom>
          <a:ln w="76320">
            <a:solidFill>
              <a:srgbClr val="1b1b1b"/>
            </a:solidFill>
            <a:round/>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864000" y="1800000"/>
            <a:ext cx="10619640" cy="3599640"/>
          </a:xfrm>
          <a:prstGeom prst="rect">
            <a:avLst/>
          </a:prstGeom>
          <a:solidFill>
            <a:srgbClr val="007040"/>
          </a:solidFill>
          <a:ln w="0">
            <a:noFill/>
          </a:ln>
        </p:spPr>
        <p:style>
          <a:lnRef idx="0"/>
          <a:fillRef idx="0"/>
          <a:effectRef idx="0"/>
          <a:fontRef idx="minor"/>
        </p:style>
        <p:txBody>
          <a:bodyPr lIns="90000" rIns="90000" tIns="45000" bIns="45000" anchor="t">
            <a:noAutofit/>
          </a:bodyPr>
          <a:p>
            <a:pPr algn="ctr">
              <a:lnSpc>
                <a:spcPct val="200000"/>
              </a:lnSpc>
              <a:buNone/>
            </a:pPr>
            <a:r>
              <a:rPr b="0" lang="en-PH" sz="3600" spc="-1" strike="noStrike">
                <a:solidFill>
                  <a:srgbClr val="e2e2e2"/>
                </a:solidFill>
                <a:latin typeface="Lato"/>
                <a:ea typeface="DejaVu Sans"/>
              </a:rPr>
              <a:t>Ilarawan</a:t>
            </a:r>
            <a:endParaRPr b="0" lang="en-PH" sz="3600" spc="-1" strike="noStrike">
              <a:latin typeface="Arial"/>
            </a:endParaRPr>
          </a:p>
          <a:p>
            <a:pPr>
              <a:lnSpc>
                <a:spcPct val="200000"/>
              </a:lnSpc>
              <a:buNone/>
            </a:pPr>
            <a:r>
              <a:rPr b="0" lang="en-PH" sz="3600" spc="-1" strike="noStrike">
                <a:solidFill>
                  <a:srgbClr val="e2e2e2"/>
                </a:solidFill>
                <a:latin typeface="Lato"/>
                <a:ea typeface="DejaVu Sans"/>
              </a:rPr>
              <a:t>1. Si Gandhi</a:t>
            </a:r>
            <a:endParaRPr b="0" lang="en-PH" sz="3600" spc="-1" strike="noStrike">
              <a:latin typeface="Arial"/>
            </a:endParaRPr>
          </a:p>
          <a:p>
            <a:pPr>
              <a:lnSpc>
                <a:spcPct val="200000"/>
              </a:lnSpc>
              <a:buNone/>
            </a:pPr>
            <a:r>
              <a:rPr b="0" lang="en-PH" sz="3600" spc="-1" strike="noStrike">
                <a:solidFill>
                  <a:srgbClr val="e2e2e2"/>
                </a:solidFill>
                <a:latin typeface="Lato"/>
                <a:ea typeface="DejaVu Sans"/>
              </a:rPr>
              <a:t>2. Bansang India</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
          <p:cNvSpPr/>
          <p:nvPr/>
        </p:nvSpPr>
        <p:spPr>
          <a:xfrm>
            <a:off x="720000" y="1800000"/>
            <a:ext cx="10619640" cy="3599640"/>
          </a:xfrm>
          <a:prstGeom prst="rect">
            <a:avLst/>
          </a:prstGeom>
          <a:solidFill>
            <a:srgbClr val="5db9c5"/>
          </a:solidFill>
          <a:ln w="0">
            <a:noFill/>
          </a:ln>
        </p:spPr>
        <p:style>
          <a:lnRef idx="0"/>
          <a:fillRef idx="0"/>
          <a:effectRef idx="0"/>
          <a:fontRef idx="minor"/>
        </p:style>
        <p:txBody>
          <a:bodyPr lIns="90000" rIns="90000" tIns="45000" bIns="45000" anchor="t">
            <a:noAutofit/>
          </a:bodyPr>
          <a:p>
            <a:pPr algn="ctr">
              <a:lnSpc>
                <a:spcPct val="200000"/>
              </a:lnSpc>
              <a:buNone/>
            </a:pPr>
            <a:r>
              <a:rPr b="0" lang="en-PH" sz="3600" spc="-1" strike="noStrike">
                <a:solidFill>
                  <a:srgbClr val="1b1b1b"/>
                </a:solidFill>
                <a:highlight>
                  <a:srgbClr val="ffff00"/>
                </a:highlight>
                <a:latin typeface="Lato"/>
                <a:ea typeface="DejaVu Sans"/>
              </a:rPr>
              <a:t>Magkasalungat</a:t>
            </a:r>
            <a:r>
              <a:rPr b="0" lang="en-PH" sz="3600" spc="-1" strike="noStrike">
                <a:solidFill>
                  <a:srgbClr val="1b1b1b"/>
                </a:solidFill>
                <a:latin typeface="Lato"/>
                <a:ea typeface="DejaVu Sans"/>
              </a:rPr>
              <a:t> – Ito ay mga salitang</a:t>
            </a:r>
            <a:endParaRPr b="0" lang="en-PH" sz="3600" spc="-1" strike="noStrike">
              <a:latin typeface="Arial"/>
            </a:endParaRPr>
          </a:p>
          <a:p>
            <a:pPr algn="ctr">
              <a:lnSpc>
                <a:spcPct val="200000"/>
              </a:lnSpc>
              <a:buNone/>
            </a:pPr>
            <a:r>
              <a:rPr b="0" lang="en-PH" sz="3600" spc="-1" strike="noStrike">
                <a:solidFill>
                  <a:srgbClr val="1b1b1b"/>
                </a:solidFill>
                <a:latin typeface="Lato"/>
                <a:ea typeface="DejaVu Sans"/>
              </a:rPr>
              <a:t>kabaligtaran o taliwas sa isa’t isa ang</a:t>
            </a:r>
            <a:endParaRPr b="0" lang="en-PH" sz="3600" spc="-1" strike="noStrike">
              <a:latin typeface="Arial"/>
            </a:endParaRPr>
          </a:p>
          <a:p>
            <a:pPr algn="ctr">
              <a:lnSpc>
                <a:spcPct val="200000"/>
              </a:lnSpc>
              <a:buNone/>
            </a:pPr>
            <a:r>
              <a:rPr b="0" lang="en-PH" sz="3600" spc="-1" strike="noStrike">
                <a:solidFill>
                  <a:srgbClr val="1b1b1b"/>
                </a:solidFill>
                <a:latin typeface="Lato"/>
                <a:ea typeface="DejaVu Sans"/>
              </a:rPr>
              <a:t>kahulugan o ibig sabihin.</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900000" y="2520000"/>
            <a:ext cx="10619640" cy="3599640"/>
          </a:xfrm>
          <a:prstGeom prst="rect">
            <a:avLst/>
          </a:prstGeom>
          <a:solidFill>
            <a:srgbClr val="5db9c5">
              <a:alpha val="62000"/>
            </a:srgbClr>
          </a:solidFill>
          <a:ln w="0">
            <a:noFill/>
          </a:ln>
        </p:spPr>
        <p:style>
          <a:lnRef idx="0"/>
          <a:fillRef idx="0"/>
          <a:effectRef idx="0"/>
          <a:fontRef idx="minor"/>
        </p:style>
        <p:txBody>
          <a:bodyPr lIns="90000" rIns="90000" tIns="45000" bIns="45000" anchor="t">
            <a:noAutofit/>
          </a:bodyPr>
          <a:p>
            <a:pPr>
              <a:lnSpc>
                <a:spcPct val="115000"/>
              </a:lnSpc>
              <a:buNone/>
            </a:pPr>
            <a:r>
              <a:rPr b="0" lang="en-PH" sz="3600" spc="-1" strike="noStrike">
                <a:solidFill>
                  <a:srgbClr val="1b1b1b"/>
                </a:solidFill>
                <a:latin typeface="Lato"/>
                <a:ea typeface="DejaVu Sans"/>
              </a:rPr>
              <a:t>O</a:t>
            </a:r>
            <a:r>
              <a:rPr b="0" lang="en-PH" sz="3000" spc="-1" strike="noStrike">
                <a:solidFill>
                  <a:srgbClr val="1b1b1b"/>
                </a:solidFill>
                <a:latin typeface="Lato"/>
                <a:ea typeface="DejaVu Sans"/>
              </a:rPr>
              <a:t>	</a:t>
            </a:r>
            <a:r>
              <a:rPr b="0" lang="en-PH" sz="3000" spc="-1" strike="noStrike">
                <a:solidFill>
                  <a:srgbClr val="1b1b1b"/>
                </a:solidFill>
                <a:latin typeface="Lato"/>
                <a:ea typeface="DejaVu Sans"/>
              </a:rPr>
              <a:t>1. ipinanganak – namatay</a:t>
            </a:r>
            <a:endParaRPr b="0" lang="en-PH" sz="3000" spc="-1" strike="noStrike">
              <a:latin typeface="Arial"/>
            </a:endParaRPr>
          </a:p>
          <a:p>
            <a:pPr>
              <a:lnSpc>
                <a:spcPct val="115000"/>
              </a:lnSpc>
              <a:buNone/>
            </a:pPr>
            <a:r>
              <a:rPr b="0" lang="en-PH" sz="3600" spc="-1" strike="noStrike">
                <a:solidFill>
                  <a:srgbClr val="1b1b1b"/>
                </a:solidFill>
                <a:latin typeface="Lato"/>
                <a:ea typeface="DejaVu Sans"/>
              </a:rPr>
              <a:t>O</a:t>
            </a:r>
            <a:r>
              <a:rPr b="0" lang="en-PH" sz="3000" spc="-1" strike="noStrike">
                <a:solidFill>
                  <a:srgbClr val="1b1b1b"/>
                </a:solidFill>
                <a:latin typeface="Lato"/>
                <a:ea typeface="DejaVu Sans"/>
              </a:rPr>
              <a:t>	</a:t>
            </a:r>
            <a:r>
              <a:rPr b="0" lang="en-PH" sz="3000" spc="-1" strike="noStrike">
                <a:solidFill>
                  <a:srgbClr val="1b1b1b"/>
                </a:solidFill>
                <a:latin typeface="Lato"/>
                <a:ea typeface="DejaVu Sans"/>
              </a:rPr>
              <a:t>2. tahimik – magulo</a:t>
            </a:r>
            <a:endParaRPr b="0" lang="en-PH" sz="3000" spc="-1" strike="noStrike">
              <a:latin typeface="Arial"/>
            </a:endParaRPr>
          </a:p>
          <a:p>
            <a:pPr>
              <a:lnSpc>
                <a:spcPct val="115000"/>
              </a:lnSpc>
              <a:buNone/>
            </a:pPr>
            <a:r>
              <a:rPr b="0" lang="en-PH" sz="3600" spc="-1" strike="noStrike">
                <a:solidFill>
                  <a:srgbClr val="1b1b1b"/>
                </a:solidFill>
                <a:latin typeface="Lato"/>
                <a:ea typeface="DejaVu Sans"/>
              </a:rPr>
              <a:t>O</a:t>
            </a:r>
            <a:r>
              <a:rPr b="0" lang="en-PH" sz="3000" spc="-1" strike="noStrike">
                <a:solidFill>
                  <a:srgbClr val="1b1b1b"/>
                </a:solidFill>
                <a:latin typeface="Lato"/>
                <a:ea typeface="DejaVu Sans"/>
              </a:rPr>
              <a:t>	</a:t>
            </a:r>
            <a:r>
              <a:rPr b="0" lang="en-PH" sz="3000" spc="-1" strike="noStrike">
                <a:solidFill>
                  <a:srgbClr val="1b1b1b"/>
                </a:solidFill>
                <a:latin typeface="Lato"/>
                <a:ea typeface="DejaVu Sans"/>
              </a:rPr>
              <a:t>3. hangad – nais</a:t>
            </a:r>
            <a:endParaRPr b="0" lang="en-PH" sz="3000" spc="-1" strike="noStrike">
              <a:latin typeface="Arial"/>
            </a:endParaRPr>
          </a:p>
          <a:p>
            <a:pPr>
              <a:lnSpc>
                <a:spcPct val="115000"/>
              </a:lnSpc>
              <a:buNone/>
            </a:pPr>
            <a:r>
              <a:rPr b="0" lang="en-PH" sz="3600" spc="-1" strike="noStrike">
                <a:solidFill>
                  <a:srgbClr val="1b1b1b"/>
                </a:solidFill>
                <a:latin typeface="Lato"/>
                <a:ea typeface="DejaVu Sans"/>
              </a:rPr>
              <a:t>O</a:t>
            </a:r>
            <a:r>
              <a:rPr b="0" lang="en-PH" sz="3000" spc="-1" strike="noStrike">
                <a:solidFill>
                  <a:srgbClr val="1b1b1b"/>
                </a:solidFill>
                <a:latin typeface="Lato"/>
                <a:ea typeface="DejaVu Sans"/>
              </a:rPr>
              <a:t>	</a:t>
            </a:r>
            <a:r>
              <a:rPr b="0" lang="en-PH" sz="3000" spc="-1" strike="noStrike">
                <a:solidFill>
                  <a:srgbClr val="1b1b1b"/>
                </a:solidFill>
                <a:latin typeface="Lato"/>
                <a:ea typeface="DejaVu Sans"/>
              </a:rPr>
              <a:t>4. namuno – lider</a:t>
            </a:r>
            <a:endParaRPr b="0" lang="en-PH" sz="3000" spc="-1" strike="noStrike">
              <a:latin typeface="Arial"/>
            </a:endParaRPr>
          </a:p>
          <a:p>
            <a:pPr>
              <a:lnSpc>
                <a:spcPct val="115000"/>
              </a:lnSpc>
              <a:buNone/>
            </a:pPr>
            <a:r>
              <a:rPr b="0" lang="en-PH" sz="3600" spc="-1" strike="noStrike">
                <a:solidFill>
                  <a:srgbClr val="1b1b1b"/>
                </a:solidFill>
                <a:latin typeface="Lato"/>
                <a:ea typeface="DejaVu Sans"/>
              </a:rPr>
              <a:t>O</a:t>
            </a:r>
            <a:r>
              <a:rPr b="0" lang="en-PH" sz="3000" spc="-1" strike="noStrike">
                <a:solidFill>
                  <a:srgbClr val="1b1b1b"/>
                </a:solidFill>
                <a:latin typeface="Lato"/>
                <a:ea typeface="DejaVu Sans"/>
              </a:rPr>
              <a:t>	</a:t>
            </a:r>
            <a:r>
              <a:rPr b="0" lang="en-PH" sz="3000" spc="-1" strike="noStrike">
                <a:solidFill>
                  <a:srgbClr val="1b1b1b"/>
                </a:solidFill>
                <a:latin typeface="Lato"/>
                <a:ea typeface="DejaVu Sans"/>
              </a:rPr>
              <a:t>5. ibig – ayaw</a:t>
            </a:r>
            <a:endParaRPr b="0" lang="en-PH" sz="3000" spc="-1" strike="noStrike">
              <a:latin typeface="Arial"/>
            </a:endParaRPr>
          </a:p>
        </p:txBody>
      </p:sp>
      <p:sp>
        <p:nvSpPr>
          <p:cNvPr id="140" name=""/>
          <p:cNvSpPr/>
          <p:nvPr/>
        </p:nvSpPr>
        <p:spPr>
          <a:xfrm>
            <a:off x="1080000" y="1080000"/>
            <a:ext cx="10259640" cy="1259640"/>
          </a:xfrm>
          <a:prstGeom prst="rect">
            <a:avLst/>
          </a:prstGeom>
          <a:solidFill>
            <a:srgbClr val="8b4b4f"/>
          </a:solidFill>
          <a:ln w="0">
            <a:noFill/>
          </a:ln>
        </p:spPr>
        <p:style>
          <a:lnRef idx="0"/>
          <a:fillRef idx="0"/>
          <a:effectRef idx="0"/>
          <a:fontRef idx="minor"/>
        </p:style>
        <p:txBody>
          <a:bodyPr lIns="90000" rIns="90000" tIns="45000" bIns="45000" anchor="t">
            <a:noAutofit/>
          </a:bodyPr>
          <a:p>
            <a:pPr algn="ctr">
              <a:lnSpc>
                <a:spcPct val="100000"/>
              </a:lnSpc>
              <a:buNone/>
            </a:pPr>
            <a:r>
              <a:rPr b="0" lang="en-PH" sz="3600" spc="-1" strike="noStrike">
                <a:highlight>
                  <a:srgbClr val="ffff00"/>
                </a:highlight>
                <a:latin typeface="Lato"/>
              </a:rPr>
              <a:t>Pagtukoy ng Magkakasalungat na Salita</a:t>
            </a:r>
            <a:endParaRPr b="0" lang="en-PH" sz="3600" spc="-1" strike="noStrike">
              <a:latin typeface="Arial"/>
            </a:endParaRPr>
          </a:p>
          <a:p>
            <a:pPr>
              <a:lnSpc>
                <a:spcPct val="100000"/>
              </a:lnSpc>
              <a:buNone/>
            </a:pPr>
            <a:r>
              <a:rPr b="0" lang="en-PH" sz="3600" spc="-1" strike="noStrike">
                <a:solidFill>
                  <a:srgbClr val="e2e2e2"/>
                </a:solidFill>
                <a:latin typeface="Lato"/>
              </a:rPr>
              <a:t>Kulayan ang bilog (O) ng magkasalungat na salita.</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540000" y="1260000"/>
            <a:ext cx="11159640" cy="4499640"/>
          </a:xfrm>
          <a:prstGeom prst="rect">
            <a:avLst/>
          </a:prstGeom>
          <a:solidFill>
            <a:srgbClr val="cfe8e4"/>
          </a:solidFill>
          <a:ln w="0">
            <a:noFill/>
          </a:ln>
        </p:spPr>
        <p:style>
          <a:lnRef idx="0"/>
          <a:fillRef idx="0"/>
          <a:effectRef idx="0"/>
          <a:fontRef idx="minor"/>
        </p:style>
        <p:txBody>
          <a:bodyPr lIns="90000" rIns="90000" tIns="45000" bIns="45000" anchor="t">
            <a:noAutofit/>
          </a:bodyPr>
          <a:p>
            <a:pPr algn="ctr">
              <a:lnSpc>
                <a:spcPct val="115000"/>
              </a:lnSpc>
              <a:buNone/>
            </a:pPr>
            <a:r>
              <a:rPr b="0" lang="en-PH" sz="3600" spc="-1" strike="noStrike">
                <a:solidFill>
                  <a:srgbClr val="1b1b1b"/>
                </a:solidFill>
                <a:highlight>
                  <a:srgbClr val="ffff00"/>
                </a:highlight>
                <a:latin typeface="Lato"/>
                <a:ea typeface="DejaVu Sans"/>
              </a:rPr>
              <a:t>Basahin ang sumusunod na mga pangungusap. Pagkatapos, sagutin ang mga tanong tungkol dito.</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Isulat ang pamagat ng talambuhay.</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Ganoon pala kaiba ang bansang India sa kontinente ng Asya!</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
          <p:cNvSpPr/>
          <p:nvPr/>
        </p:nvSpPr>
        <p:spPr>
          <a:xfrm>
            <a:off x="540000" y="1260000"/>
            <a:ext cx="11159640" cy="4499640"/>
          </a:xfrm>
          <a:prstGeom prst="rect">
            <a:avLst/>
          </a:prstGeom>
          <a:solidFill>
            <a:srgbClr val="cfe8e4"/>
          </a:solidFill>
          <a:ln w="0">
            <a:noFill/>
          </a:ln>
        </p:spPr>
        <p:style>
          <a:lnRef idx="0"/>
          <a:fillRef idx="0"/>
          <a:effectRef idx="0"/>
          <a:fontRef idx="minor"/>
        </p:style>
        <p:txBody>
          <a:bodyPr lIns="90000" rIns="90000" tIns="45000" bIns="45000" anchor="t">
            <a:noAutofit/>
          </a:bodyPr>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Naku! Ayaw ni Gandhi ang mag-aklas!</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Pakitala sa patlang ang mga sumakop sa India.</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Ipakita ang kilos ng isang mahiyaing bata tulad ni Gandhi.</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pSp>
        <p:nvGrpSpPr>
          <p:cNvPr id="143" name=""/>
          <p:cNvGrpSpPr/>
          <p:nvPr/>
        </p:nvGrpSpPr>
        <p:grpSpPr>
          <a:xfrm>
            <a:off x="3420000" y="2700000"/>
            <a:ext cx="5759640" cy="3419640"/>
            <a:chOff x="3420000" y="2700000"/>
            <a:chExt cx="5759640" cy="3419640"/>
          </a:xfrm>
        </p:grpSpPr>
        <p:pic>
          <p:nvPicPr>
            <p:cNvPr id="144" name="" descr=""/>
            <p:cNvPicPr/>
            <p:nvPr/>
          </p:nvPicPr>
          <p:blipFill>
            <a:blip r:embed="rId1"/>
            <a:stretch/>
          </p:blipFill>
          <p:spPr>
            <a:xfrm>
              <a:off x="3420000" y="2700000"/>
              <a:ext cx="3203640" cy="3419640"/>
            </a:xfrm>
            <a:prstGeom prst="rect">
              <a:avLst/>
            </a:prstGeom>
            <a:ln w="0">
              <a:noFill/>
            </a:ln>
          </p:spPr>
        </p:pic>
        <p:pic>
          <p:nvPicPr>
            <p:cNvPr id="145" name="" descr=""/>
            <p:cNvPicPr/>
            <p:nvPr/>
          </p:nvPicPr>
          <p:blipFill>
            <a:blip r:embed="rId2"/>
            <a:stretch/>
          </p:blipFill>
          <p:spPr>
            <a:xfrm>
              <a:off x="6614640" y="2700000"/>
              <a:ext cx="2565000" cy="3419640"/>
            </a:xfrm>
            <a:prstGeom prst="rect">
              <a:avLst/>
            </a:prstGeom>
            <a:ln w="0">
              <a:noFill/>
            </a:ln>
          </p:spPr>
        </p:pic>
      </p:grpSp>
      <p:sp>
        <p:nvSpPr>
          <p:cNvPr id="146" name=""/>
          <p:cNvSpPr/>
          <p:nvPr/>
        </p:nvSpPr>
        <p:spPr>
          <a:xfrm>
            <a:off x="720000" y="540000"/>
            <a:ext cx="3959640" cy="2159640"/>
          </a:xfrm>
          <a:prstGeom prst="wedgeRoundRectCallout">
            <a:avLst>
              <a:gd name="adj1" fmla="val 60777"/>
              <a:gd name="adj2" fmla="val 92240"/>
              <a:gd name="adj3" fmla="val 16667"/>
            </a:avLst>
          </a:prstGeom>
          <a:noFill/>
          <a:ln w="76320">
            <a:solidFill>
              <a:srgbClr val="7c273e"/>
            </a:solidFill>
            <a:round/>
          </a:ln>
        </p:spPr>
        <p:style>
          <a:lnRef idx="0"/>
          <a:fillRef idx="0"/>
          <a:effectRef idx="0"/>
          <a:fontRef idx="minor"/>
        </p:style>
        <p:txBody>
          <a:bodyPr lIns="128160" rIns="128160" tIns="83160" bIns="83160" anchor="ctr">
            <a:noAutofit/>
          </a:bodyPr>
          <a:p>
            <a:pPr algn="ctr">
              <a:lnSpc>
                <a:spcPct val="100000"/>
              </a:lnSpc>
              <a:buNone/>
            </a:pPr>
            <a:r>
              <a:rPr b="0" lang="en-PH" sz="3000" spc="-1" strike="noStrike">
                <a:solidFill>
                  <a:srgbClr val="000000"/>
                </a:solidFill>
                <a:latin typeface="Lato"/>
                <a:ea typeface="DejaVu Sans"/>
              </a:rPr>
              <a:t>Anong pangungusap ang naiiba? Bakit ito naiiba?</a:t>
            </a:r>
            <a:endParaRPr b="0" lang="en-PH" sz="3000" spc="-1" strike="noStrike">
              <a:latin typeface="Arial"/>
            </a:endParaRPr>
          </a:p>
        </p:txBody>
      </p:sp>
      <p:sp>
        <p:nvSpPr>
          <p:cNvPr id="147" name=""/>
          <p:cNvSpPr/>
          <p:nvPr/>
        </p:nvSpPr>
        <p:spPr>
          <a:xfrm>
            <a:off x="6840000" y="360000"/>
            <a:ext cx="3959640" cy="2159640"/>
          </a:xfrm>
          <a:prstGeom prst="wedgeRoundRectCallout">
            <a:avLst>
              <a:gd name="adj1" fmla="val -23921"/>
              <a:gd name="adj2" fmla="val 77861"/>
              <a:gd name="adj3" fmla="val 16667"/>
            </a:avLst>
          </a:prstGeom>
          <a:noFill/>
          <a:ln w="76320">
            <a:solidFill>
              <a:srgbClr val="7c273e"/>
            </a:solidFill>
            <a:round/>
          </a:ln>
        </p:spPr>
        <p:style>
          <a:lnRef idx="0"/>
          <a:fillRef idx="0"/>
          <a:effectRef idx="0"/>
          <a:fontRef idx="minor"/>
        </p:style>
        <p:txBody>
          <a:bodyPr lIns="128160" rIns="128160" tIns="83160" bIns="83160" anchor="ctr">
            <a:noAutofit/>
          </a:bodyPr>
          <a:p>
            <a:pPr algn="ctr">
              <a:lnSpc>
                <a:spcPct val="100000"/>
              </a:lnSpc>
              <a:buNone/>
            </a:pPr>
            <a:r>
              <a:rPr b="0" lang="en-PH" sz="3000" spc="-1" strike="noStrike">
                <a:solidFill>
                  <a:srgbClr val="000000"/>
                </a:solidFill>
                <a:latin typeface="Lato"/>
                <a:ea typeface="DejaVu Sans"/>
              </a:rPr>
              <a:t>Tingnan ang bantas.</a:t>
            </a:r>
            <a:endParaRPr b="0" lang="en-PH" sz="3000" spc="-1" strike="noStrike">
              <a:latin typeface="Arial"/>
            </a:endParaRPr>
          </a:p>
          <a:p>
            <a:pPr algn="ctr">
              <a:lnSpc>
                <a:spcPct val="100000"/>
              </a:lnSpc>
              <a:buNone/>
            </a:pPr>
            <a:r>
              <a:rPr b="0" lang="en-PH" sz="3000" spc="-1" strike="noStrike">
                <a:solidFill>
                  <a:srgbClr val="000000"/>
                </a:solidFill>
                <a:latin typeface="Lato"/>
                <a:ea typeface="DejaVu Sans"/>
              </a:rPr>
              <a:t>Alin ang magkakatulad na</a:t>
            </a:r>
            <a:endParaRPr b="0" lang="en-PH" sz="3000" spc="-1" strike="noStrike">
              <a:latin typeface="Arial"/>
            </a:endParaRPr>
          </a:p>
          <a:p>
            <a:pPr algn="ctr">
              <a:lnSpc>
                <a:spcPct val="100000"/>
              </a:lnSpc>
              <a:buNone/>
            </a:pPr>
            <a:r>
              <a:rPr b="0" lang="en-PH" sz="3000" spc="-1" strike="noStrike">
                <a:solidFill>
                  <a:srgbClr val="000000"/>
                </a:solidFill>
                <a:latin typeface="Lato"/>
                <a:ea typeface="DejaVu Sans"/>
              </a:rPr>
              <a:t>mga pangungusap?</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540000" y="1080000"/>
            <a:ext cx="11159640" cy="5039640"/>
          </a:xfrm>
          <a:prstGeom prst="rect">
            <a:avLst/>
          </a:prstGeom>
          <a:solidFill>
            <a:srgbClr val="eebc97"/>
          </a:solidFill>
          <a:ln w="0">
            <a:noFill/>
          </a:ln>
        </p:spPr>
        <p:style>
          <a:lnRef idx="0"/>
          <a:fillRef idx="0"/>
          <a:effectRef idx="0"/>
          <a:fontRef idx="minor"/>
        </p:style>
        <p:txBody>
          <a:bodyPr lIns="90000" rIns="90000" tIns="45000" bIns="45000" anchor="t">
            <a:noAutofit/>
          </a:bodyPr>
          <a:p>
            <a:pPr>
              <a:lnSpc>
                <a:spcPct val="150000"/>
              </a:lnSpc>
              <a:buNone/>
            </a:pPr>
            <a:r>
              <a:rPr b="0" lang="en-PH" sz="3600" spc="-1" strike="noStrike">
                <a:solidFill>
                  <a:srgbClr val="1b1b1b"/>
                </a:solidFill>
                <a:latin typeface="Lato"/>
                <a:ea typeface="DejaVu Sans"/>
              </a:rPr>
              <a:t>1. Alin ang pangungusap na nag-uutos?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2. Alin naman ang nagsasabi ng naiibang damdamin?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3. Ano ang tawag sa mga pangungusap na ito?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4. Paano sinasabi ang pangungusap na padamdam?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5. Anong bantas ang ginagamit kapag nag-uutos?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Nagsasaad ng damdamin? ____________________</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540000" y="1080000"/>
            <a:ext cx="11159640" cy="5039640"/>
          </a:xfrm>
          <a:prstGeom prst="rect">
            <a:avLst/>
          </a:prstGeom>
          <a:solidFill>
            <a:srgbClr val="e8e3be"/>
          </a:solidFill>
          <a:ln w="0">
            <a:noFill/>
          </a:ln>
        </p:spPr>
        <p:style>
          <a:lnRef idx="0"/>
          <a:fillRef idx="0"/>
          <a:effectRef idx="0"/>
          <a:fontRef idx="minor"/>
        </p:style>
        <p:txBody>
          <a:bodyPr lIns="90000" rIns="90000" tIns="45000" bIns="45000" anchor="t">
            <a:noAutofit/>
          </a:bodyPr>
          <a:p>
            <a:pPr>
              <a:lnSpc>
                <a:spcPct val="150000"/>
              </a:lnSpc>
              <a:buNone/>
            </a:pPr>
            <a:r>
              <a:rPr b="0" lang="en-PH" sz="3600" spc="-1" strike="noStrike">
                <a:solidFill>
                  <a:srgbClr val="1b1b1b"/>
                </a:solidFill>
                <a:highlight>
                  <a:srgbClr val="ffff00"/>
                </a:highlight>
                <a:latin typeface="Lato"/>
                <a:ea typeface="DejaVu Sans"/>
              </a:rPr>
              <a:t>Pangungusap na Pautos</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Nagsasabi ito sa iba na gawin ang isang kilos.</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Nagsisimula ito sa malaking letra.</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Nagtatapos ito sa bantas na tuldok.</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
          <p:cNvSpPr/>
          <p:nvPr/>
        </p:nvSpPr>
        <p:spPr>
          <a:xfrm>
            <a:off x="540000" y="1080000"/>
            <a:ext cx="11159640" cy="5039640"/>
          </a:xfrm>
          <a:prstGeom prst="rect">
            <a:avLst/>
          </a:prstGeom>
          <a:solidFill>
            <a:srgbClr val="e8e3be"/>
          </a:solidFill>
          <a:ln w="0">
            <a:noFill/>
          </a:ln>
        </p:spPr>
        <p:style>
          <a:lnRef idx="0"/>
          <a:fillRef idx="0"/>
          <a:effectRef idx="0"/>
          <a:fontRef idx="minor"/>
        </p:style>
        <p:txBody>
          <a:bodyPr lIns="90000" rIns="90000" tIns="45000" bIns="45000" anchor="t">
            <a:noAutofit/>
          </a:bodyPr>
          <a:p>
            <a:pPr>
              <a:lnSpc>
                <a:spcPct val="150000"/>
              </a:lnSpc>
              <a:buNone/>
            </a:pPr>
            <a:r>
              <a:rPr b="0" lang="en-PH" sz="3600" spc="-1" strike="noStrike">
                <a:solidFill>
                  <a:srgbClr val="1b1b1b"/>
                </a:solidFill>
                <a:highlight>
                  <a:srgbClr val="ffff00"/>
                </a:highlight>
                <a:latin typeface="Lato"/>
                <a:ea typeface="DejaVu Sans"/>
              </a:rPr>
              <a:t>Pangungusap na Padamdam</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Ang tawag sa mga pangungusap na nagsasaad ng matinding damdamin.</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Nagsisimula ito sa malaking letra.</a:t>
            </a:r>
            <a:endParaRPr b="0" lang="en-PH" sz="3600" spc="-1" strike="noStrike">
              <a:latin typeface="Arial"/>
            </a:endParaRPr>
          </a:p>
          <a:p>
            <a:pPr>
              <a:lnSpc>
                <a:spcPct val="150000"/>
              </a:lnSpc>
              <a:buNone/>
            </a:pPr>
            <a:r>
              <a:rPr b="0" lang="en-PH" sz="3600" spc="-1" strike="noStrike">
                <a:solidFill>
                  <a:srgbClr val="1b1b1b"/>
                </a:solidFill>
                <a:highlight>
                  <a:srgbClr val="ffff00"/>
                </a:highlight>
                <a:latin typeface="Lato"/>
                <a:ea typeface="DejaVu Sans"/>
              </a:rPr>
              <a:t>Panandang Padamdam (!)</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 </a:t>
            </a:r>
            <a:r>
              <a:rPr b="0" lang="en-PH" sz="3600" spc="-1" strike="noStrike">
                <a:solidFill>
                  <a:srgbClr val="1b1b1b"/>
                </a:solidFill>
                <a:latin typeface="Lato"/>
                <a:ea typeface="DejaVu Sans"/>
              </a:rPr>
              <a:t>Ito ang ginagamit sa pangungusap na padamdam.</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720000" y="292680"/>
            <a:ext cx="10017720" cy="786960"/>
          </a:xfrm>
          <a:prstGeom prst="rect">
            <a:avLst/>
          </a:prstGeom>
          <a:solidFill>
            <a:srgbClr val="f4dce1"/>
          </a:solidFill>
          <a:ln w="0">
            <a:noFill/>
          </a:ln>
        </p:spPr>
        <p:style>
          <a:lnRef idx="0"/>
          <a:fillRef idx="0"/>
          <a:effectRef idx="0"/>
          <a:fontRef idx="minor"/>
        </p:style>
        <p:txBody>
          <a:bodyPr lIns="90000" rIns="90000" tIns="45000" bIns="45000" anchor="t">
            <a:noAutofit/>
          </a:bodyPr>
          <a:p>
            <a:pPr algn="ctr">
              <a:lnSpc>
                <a:spcPct val="100000"/>
              </a:lnSpc>
              <a:buNone/>
            </a:pPr>
            <a:r>
              <a:rPr b="0" lang="en-PH" sz="3200" spc="-1" strike="noStrike">
                <a:latin typeface="Lato"/>
              </a:rPr>
              <a:t>Pagtukoy ng Gamit ng Iba’t Ibang Bantas</a:t>
            </a:r>
            <a:endParaRPr b="0" lang="en-PH" sz="3200" spc="-1" strike="noStrike">
              <a:latin typeface="Arial"/>
            </a:endParaRPr>
          </a:p>
        </p:txBody>
      </p:sp>
      <p:sp>
        <p:nvSpPr>
          <p:cNvPr id="152" name=""/>
          <p:cNvSpPr/>
          <p:nvPr/>
        </p:nvSpPr>
        <p:spPr>
          <a:xfrm>
            <a:off x="781920" y="1372680"/>
            <a:ext cx="10017720" cy="786960"/>
          </a:xfrm>
          <a:prstGeom prst="rect">
            <a:avLst/>
          </a:prstGeom>
          <a:solidFill>
            <a:srgbClr val="f3b99d"/>
          </a:solidFill>
          <a:ln w="0">
            <a:noFill/>
          </a:ln>
        </p:spPr>
        <p:style>
          <a:lnRef idx="0"/>
          <a:fillRef idx="0"/>
          <a:effectRef idx="0"/>
          <a:fontRef idx="minor"/>
        </p:style>
        <p:txBody>
          <a:bodyPr lIns="90000" rIns="90000" tIns="45000" bIns="45000" anchor="t">
            <a:noAutofit/>
          </a:bodyPr>
          <a:p>
            <a:pPr algn="ctr">
              <a:lnSpc>
                <a:spcPct val="100000"/>
              </a:lnSpc>
              <a:buNone/>
            </a:pPr>
            <a:r>
              <a:rPr b="0" lang="en-PH" sz="3200" spc="-1" strike="noStrike">
                <a:latin typeface="Lato"/>
              </a:rPr>
              <a:t>A. Suriin ang binilugang bahagi ng pangungusap.</a:t>
            </a:r>
            <a:endParaRPr b="0" lang="en-PH" sz="3200" spc="-1" strike="noStrike">
              <a:latin typeface="Arial"/>
            </a:endParaRPr>
          </a:p>
        </p:txBody>
      </p:sp>
      <p:graphicFrame>
        <p:nvGraphicFramePr>
          <p:cNvPr id="153" name=""/>
          <p:cNvGraphicFramePr/>
          <p:nvPr/>
        </p:nvGraphicFramePr>
        <p:xfrm>
          <a:off x="1116720" y="2330640"/>
          <a:ext cx="10892520" cy="2397240"/>
        </p:xfrm>
        <a:graphic>
          <a:graphicData uri="http://schemas.openxmlformats.org/drawingml/2006/table">
            <a:tbl>
              <a:tblPr/>
              <a:tblGrid>
                <a:gridCol w="2016360"/>
                <a:gridCol w="2430720"/>
                <a:gridCol w="2787840"/>
                <a:gridCol w="3657960"/>
              </a:tblGrid>
              <a:tr h="2397600">
                <a:tc>
                  <a:txBody>
                    <a:bodyPr lIns="90000" rIns="90000" anchor="t">
                      <a:noAutofit/>
                    </a:bodyPr>
                    <a:p>
                      <a:pPr>
                        <a:lnSpc>
                          <a:spcPct val="115000"/>
                        </a:lnSpc>
                        <a:buNone/>
                      </a:pPr>
                      <a:r>
                        <a:rPr b="0" lang="en-PH" sz="2800" spc="-1" strike="noStrike">
                          <a:latin typeface="Lato"/>
                        </a:rPr>
                        <a:t>1. Isang</a:t>
                      </a:r>
                      <a:endParaRPr b="0" lang="en-PH" sz="2800" spc="-1" strike="noStrike">
                        <a:latin typeface="Arial"/>
                      </a:endParaRPr>
                    </a:p>
                    <a:p>
                      <a:pPr>
                        <a:lnSpc>
                          <a:spcPct val="115000"/>
                        </a:lnSpc>
                        <a:buNone/>
                      </a:pPr>
                      <a:r>
                        <a:rPr b="0" lang="en-PH" sz="2800" spc="-1" strike="noStrike">
                          <a:latin typeface="Lato"/>
                        </a:rPr>
                        <a:t>Magiting na pinuno si Gandhi.</a:t>
                      </a:r>
                      <a:endParaRPr b="0" lang="en-PH" sz="2800" spc="-1" strike="noStrike">
                        <a:latin typeface="Arial"/>
                      </a:endParaRPr>
                    </a:p>
                  </a:txBody>
                  <a:tcPr anchor="t" marL="90000" marR="90000">
                    <a:noFill/>
                  </a:tcPr>
                </a:tc>
                <a:tc>
                  <a:txBody>
                    <a:bodyPr lIns="90000" rIns="90000" anchor="t">
                      <a:noAutofit/>
                    </a:bodyPr>
                    <a:p>
                      <a:pPr>
                        <a:lnSpc>
                          <a:spcPct val="115000"/>
                        </a:lnSpc>
                        <a:buNone/>
                      </a:pPr>
                      <a:r>
                        <a:rPr b="0" lang="en-PH" sz="2800" spc="-1" strike="noStrike">
                          <a:latin typeface="Lato"/>
                        </a:rPr>
                        <a:t>2. Bakit niya</a:t>
                      </a:r>
                      <a:endParaRPr b="0" lang="en-PH" sz="2800" spc="-1" strike="noStrike">
                        <a:latin typeface="Arial"/>
                      </a:endParaRPr>
                    </a:p>
                    <a:p>
                      <a:pPr>
                        <a:lnSpc>
                          <a:spcPct val="115000"/>
                        </a:lnSpc>
                        <a:buNone/>
                      </a:pPr>
                      <a:r>
                        <a:rPr b="0" lang="en-PH" sz="2800" spc="-1" strike="noStrike">
                          <a:latin typeface="Lato"/>
                        </a:rPr>
                        <a:t>minahal ang</a:t>
                      </a:r>
                      <a:endParaRPr b="0" lang="en-PH" sz="2800" spc="-1" strike="noStrike">
                        <a:latin typeface="Arial"/>
                      </a:endParaRPr>
                    </a:p>
                    <a:p>
                      <a:pPr>
                        <a:lnSpc>
                          <a:spcPct val="115000"/>
                        </a:lnSpc>
                        <a:buNone/>
                      </a:pPr>
                      <a:r>
                        <a:rPr b="0" lang="en-PH" sz="2800" spc="-1" strike="noStrike">
                          <a:latin typeface="Lato"/>
                        </a:rPr>
                        <a:t>kanyang mga</a:t>
                      </a:r>
                      <a:endParaRPr b="0" lang="en-PH" sz="2800" spc="-1" strike="noStrike">
                        <a:latin typeface="Arial"/>
                      </a:endParaRPr>
                    </a:p>
                    <a:p>
                      <a:pPr>
                        <a:lnSpc>
                          <a:spcPct val="115000"/>
                        </a:lnSpc>
                        <a:buNone/>
                      </a:pPr>
                      <a:r>
                        <a:rPr b="0" lang="en-PH" sz="2800" spc="-1" strike="noStrike">
                          <a:latin typeface="Lato"/>
                        </a:rPr>
                        <a:t>kababayan?</a:t>
                      </a:r>
                      <a:endParaRPr b="0" lang="en-PH" sz="2800" spc="-1" strike="noStrike">
                        <a:latin typeface="Arial"/>
                      </a:endParaRPr>
                    </a:p>
                  </a:txBody>
                  <a:tcPr anchor="t" marL="90000" marR="90000">
                    <a:noFill/>
                  </a:tcPr>
                </a:tc>
                <a:tc>
                  <a:txBody>
                    <a:bodyPr lIns="90000" rIns="90000" anchor="t">
                      <a:noAutofit/>
                    </a:bodyPr>
                    <a:p>
                      <a:pPr>
                        <a:lnSpc>
                          <a:spcPct val="115000"/>
                        </a:lnSpc>
                        <a:buNone/>
                      </a:pPr>
                      <a:r>
                        <a:rPr b="0" lang="en-PH" sz="2800" spc="-1" strike="noStrike">
                          <a:latin typeface="Lato"/>
                        </a:rPr>
                        <a:t>3. Noong ika-20</a:t>
                      </a:r>
                      <a:endParaRPr b="0" lang="en-PH" sz="2800" spc="-1" strike="noStrike">
                        <a:latin typeface="Arial"/>
                      </a:endParaRPr>
                    </a:p>
                    <a:p>
                      <a:pPr>
                        <a:lnSpc>
                          <a:spcPct val="115000"/>
                        </a:lnSpc>
                        <a:buNone/>
                      </a:pPr>
                      <a:r>
                        <a:rPr b="0" lang="en-PH" sz="2800" spc="-1" strike="noStrike">
                          <a:latin typeface="Lato"/>
                        </a:rPr>
                        <a:t>siglo, naging</a:t>
                      </a:r>
                      <a:endParaRPr b="0" lang="en-PH" sz="2800" spc="-1" strike="noStrike">
                        <a:latin typeface="Arial"/>
                      </a:endParaRPr>
                    </a:p>
                    <a:p>
                      <a:pPr>
                        <a:lnSpc>
                          <a:spcPct val="115000"/>
                        </a:lnSpc>
                        <a:buNone/>
                      </a:pPr>
                      <a:r>
                        <a:rPr b="0" lang="en-PH" sz="2800" spc="-1" strike="noStrike">
                          <a:latin typeface="Lato"/>
                        </a:rPr>
                        <a:t>pinuno si</a:t>
                      </a:r>
                      <a:endParaRPr b="0" lang="en-PH" sz="2800" spc="-1" strike="noStrike">
                        <a:latin typeface="Arial"/>
                      </a:endParaRPr>
                    </a:p>
                    <a:p>
                      <a:pPr>
                        <a:lnSpc>
                          <a:spcPct val="115000"/>
                        </a:lnSpc>
                        <a:buNone/>
                      </a:pPr>
                      <a:r>
                        <a:rPr b="0" lang="en-PH" sz="2800" spc="-1" strike="noStrike">
                          <a:latin typeface="Lato"/>
                        </a:rPr>
                        <a:t>Gandhi.</a:t>
                      </a:r>
                      <a:endParaRPr b="0" lang="en-PH" sz="2800" spc="-1" strike="noStrike">
                        <a:latin typeface="Arial"/>
                      </a:endParaRPr>
                    </a:p>
                  </a:txBody>
                  <a:tcPr anchor="t" marL="90000" marR="90000">
                    <a:noFill/>
                  </a:tcPr>
                </a:tc>
                <a:tc>
                  <a:txBody>
                    <a:bodyPr lIns="90000" rIns="90000" anchor="t">
                      <a:noAutofit/>
                    </a:bodyPr>
                    <a:p>
                      <a:pPr>
                        <a:lnSpc>
                          <a:spcPct val="115000"/>
                        </a:lnSpc>
                        <a:buNone/>
                      </a:pPr>
                      <a:r>
                        <a:rPr b="0" lang="en-PH" sz="2800" spc="-1" strike="noStrike">
                          <a:latin typeface="Lato"/>
                        </a:rPr>
                        <a:t>4. Tahimik, mahiyain,</a:t>
                      </a:r>
                      <a:endParaRPr b="0" lang="en-PH" sz="2800" spc="-1" strike="noStrike">
                        <a:latin typeface="Arial"/>
                      </a:endParaRPr>
                    </a:p>
                    <a:p>
                      <a:pPr>
                        <a:lnSpc>
                          <a:spcPct val="115000"/>
                        </a:lnSpc>
                        <a:buNone/>
                      </a:pPr>
                      <a:r>
                        <a:rPr b="0" lang="en-PH" sz="2800" spc="-1" strike="noStrike">
                          <a:latin typeface="Lato"/>
                        </a:rPr>
                        <a:t>at pantay na pagtingin</a:t>
                      </a:r>
                      <a:endParaRPr b="0" lang="en-PH" sz="2800" spc="-1" strike="noStrike">
                        <a:latin typeface="Arial"/>
                      </a:endParaRPr>
                    </a:p>
                    <a:p>
                      <a:pPr>
                        <a:lnSpc>
                          <a:spcPct val="115000"/>
                        </a:lnSpc>
                        <a:buNone/>
                      </a:pPr>
                      <a:r>
                        <a:rPr b="0" lang="en-PH" sz="2800" spc="-1" strike="noStrike">
                          <a:latin typeface="Lato"/>
                        </a:rPr>
                        <a:t>sa kapwa ay mga</a:t>
                      </a:r>
                      <a:endParaRPr b="0" lang="en-PH" sz="2800" spc="-1" strike="noStrike">
                        <a:latin typeface="Arial"/>
                      </a:endParaRPr>
                    </a:p>
                    <a:p>
                      <a:pPr>
                        <a:lnSpc>
                          <a:spcPct val="115000"/>
                        </a:lnSpc>
                        <a:buNone/>
                      </a:pPr>
                      <a:r>
                        <a:rPr b="0" lang="en-PH" sz="2800" spc="-1" strike="noStrike">
                          <a:latin typeface="Lato"/>
                        </a:rPr>
                        <a:t>Katangian ni Gandhi.</a:t>
                      </a:r>
                      <a:endParaRPr b="0" lang="en-PH" sz="2800" spc="-1" strike="noStrike">
                        <a:latin typeface="Arial"/>
                      </a:endParaRPr>
                    </a:p>
                  </a:txBody>
                  <a:tcPr anchor="t" marL="90000" marR="90000">
                    <a:noFill/>
                  </a:tcPr>
                </a:tc>
              </a:tr>
            </a:tbl>
          </a:graphicData>
        </a:graphic>
      </p:graphicFrame>
      <p:sp>
        <p:nvSpPr>
          <p:cNvPr id="154" name=""/>
          <p:cNvSpPr/>
          <p:nvPr/>
        </p:nvSpPr>
        <p:spPr>
          <a:xfrm>
            <a:off x="2304000" y="3924000"/>
            <a:ext cx="179640" cy="539640"/>
          </a:xfrm>
          <a:prstGeom prst="ellipse">
            <a:avLst/>
          </a:prstGeom>
          <a:noFill/>
          <a:ln w="0">
            <a:solidFill>
              <a:srgbClr val="e12839"/>
            </a:solidFill>
          </a:ln>
        </p:spPr>
        <p:style>
          <a:lnRef idx="0"/>
          <a:fillRef idx="0"/>
          <a:effectRef idx="0"/>
          <a:fontRef idx="minor"/>
        </p:style>
      </p:sp>
      <p:sp>
        <p:nvSpPr>
          <p:cNvPr id="155" name=""/>
          <p:cNvSpPr/>
          <p:nvPr/>
        </p:nvSpPr>
        <p:spPr>
          <a:xfrm>
            <a:off x="7560000" y="2340000"/>
            <a:ext cx="179640" cy="539640"/>
          </a:xfrm>
          <a:prstGeom prst="ellipse">
            <a:avLst/>
          </a:prstGeom>
          <a:noFill/>
          <a:ln w="0">
            <a:solidFill>
              <a:srgbClr val="e12839"/>
            </a:solidFill>
          </a:ln>
        </p:spPr>
        <p:style>
          <a:lnRef idx="0"/>
          <a:fillRef idx="0"/>
          <a:effectRef idx="0"/>
          <a:fontRef idx="minor"/>
        </p:style>
      </p:sp>
      <p:sp>
        <p:nvSpPr>
          <p:cNvPr id="156" name=""/>
          <p:cNvSpPr/>
          <p:nvPr/>
        </p:nvSpPr>
        <p:spPr>
          <a:xfrm>
            <a:off x="4896360" y="3888360"/>
            <a:ext cx="179640" cy="539640"/>
          </a:xfrm>
          <a:prstGeom prst="ellipse">
            <a:avLst/>
          </a:prstGeom>
          <a:noFill/>
          <a:ln w="0">
            <a:solidFill>
              <a:srgbClr val="e12839"/>
            </a:solidFill>
          </a:ln>
        </p:spPr>
        <p:style>
          <a:lnRef idx="0"/>
          <a:fillRef idx="0"/>
          <a:effectRef idx="0"/>
          <a:fontRef idx="minor"/>
        </p:style>
      </p:sp>
      <p:sp>
        <p:nvSpPr>
          <p:cNvPr id="157" name=""/>
          <p:cNvSpPr/>
          <p:nvPr/>
        </p:nvSpPr>
        <p:spPr>
          <a:xfrm>
            <a:off x="7560360" y="2340360"/>
            <a:ext cx="179640" cy="539640"/>
          </a:xfrm>
          <a:prstGeom prst="ellipse">
            <a:avLst/>
          </a:prstGeom>
          <a:noFill/>
          <a:ln w="0">
            <a:solidFill>
              <a:srgbClr val="e12839"/>
            </a:solidFill>
          </a:ln>
        </p:spPr>
        <p:style>
          <a:lnRef idx="0"/>
          <a:fillRef idx="0"/>
          <a:effectRef idx="0"/>
          <a:fontRef idx="minor"/>
        </p:style>
      </p:sp>
      <p:sp>
        <p:nvSpPr>
          <p:cNvPr id="158" name=""/>
          <p:cNvSpPr/>
          <p:nvPr/>
        </p:nvSpPr>
        <p:spPr>
          <a:xfrm>
            <a:off x="9936720" y="2340720"/>
            <a:ext cx="179640" cy="539640"/>
          </a:xfrm>
          <a:prstGeom prst="ellipse">
            <a:avLst/>
          </a:prstGeom>
          <a:noFill/>
          <a:ln w="0">
            <a:solidFill>
              <a:srgbClr val="e12839"/>
            </a:solidFill>
          </a:ln>
        </p:spPr>
        <p:style>
          <a:lnRef idx="0"/>
          <a:fillRef idx="0"/>
          <a:effectRef idx="0"/>
          <a:fontRef idx="minor"/>
        </p:style>
      </p:sp>
      <p:sp>
        <p:nvSpPr>
          <p:cNvPr id="159" name=""/>
          <p:cNvSpPr/>
          <p:nvPr/>
        </p:nvSpPr>
        <p:spPr>
          <a:xfrm>
            <a:off x="720000" y="4583880"/>
            <a:ext cx="10979640" cy="137088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2800" spc="-1" strike="noStrike">
                <a:latin typeface="Lato"/>
              </a:rPr>
              <a:t>1. Ano-ano ang binilugang bantas sa mga pangungusap? Isulat ito. </a:t>
            </a:r>
            <a:endParaRPr b="0" lang="en-PH" sz="2800" spc="-1" strike="noStrike">
              <a:latin typeface="Arial"/>
            </a:endParaRPr>
          </a:p>
          <a:p>
            <a:pPr>
              <a:lnSpc>
                <a:spcPct val="150000"/>
              </a:lnSpc>
              <a:buNone/>
            </a:pPr>
            <a:r>
              <a:rPr b="0" lang="en-PH" sz="2800" spc="-1" strike="noStrike">
                <a:latin typeface="Lato"/>
              </a:rPr>
              <a:t>2. Sabihin ang pangalan ng bantas.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0" name=""/>
          <p:cNvSpPr/>
          <p:nvPr/>
        </p:nvSpPr>
        <p:spPr>
          <a:xfrm>
            <a:off x="540000" y="1080000"/>
            <a:ext cx="11159640" cy="5039640"/>
          </a:xfrm>
          <a:prstGeom prst="rect">
            <a:avLst/>
          </a:prstGeom>
          <a:solidFill>
            <a:srgbClr val="eabbb5"/>
          </a:solidFill>
          <a:ln w="0">
            <a:noFill/>
          </a:ln>
        </p:spPr>
        <p:style>
          <a:lnRef idx="0"/>
          <a:fillRef idx="0"/>
          <a:effectRef idx="0"/>
          <a:fontRef idx="minor"/>
        </p:style>
        <p:txBody>
          <a:bodyPr lIns="90000" rIns="90000" tIns="45000" bIns="45000" anchor="t">
            <a:noAutofit/>
          </a:bodyPr>
          <a:p>
            <a:pPr algn="ctr">
              <a:lnSpc>
                <a:spcPct val="150000"/>
              </a:lnSpc>
              <a:buNone/>
            </a:pPr>
            <a:r>
              <a:rPr b="1" lang="en-PH" sz="3600" spc="-1" strike="noStrike">
                <a:solidFill>
                  <a:srgbClr val="1b1b1b"/>
                </a:solidFill>
                <a:latin typeface="Lato"/>
                <a:ea typeface="DejaVu Sans"/>
              </a:rPr>
              <a:t>Tandaan</a:t>
            </a:r>
            <a:endParaRPr b="0" lang="en-PH" sz="3600" spc="-1" strike="noStrike">
              <a:latin typeface="Arial"/>
            </a:endParaRPr>
          </a:p>
          <a:p>
            <a:pPr>
              <a:lnSpc>
                <a:spcPct val="150000"/>
              </a:lnSpc>
              <a:buNone/>
            </a:pPr>
            <a:r>
              <a:rPr b="0" lang="en-PH" sz="3600" spc="-1" strike="noStrike">
                <a:solidFill>
                  <a:srgbClr val="1b1b1b"/>
                </a:solidFill>
                <a:highlight>
                  <a:srgbClr val="ffff00"/>
                </a:highlight>
                <a:latin typeface="Lato"/>
                <a:ea typeface="DejaVu Sans"/>
              </a:rPr>
              <a:t>Gamit ng mga bantas:</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1. tuldok (.) – kapag nagkukuwento ang pangungusap</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2. pananong (?) – gamit sa pangungusap na nagtatanong</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3. kuwit (,) – gamit kapag naghihiwalay ng mga salita</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4. gitling (-) – gamit sa paghiwalay ng salita at pamilang</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
          <p:cNvSpPr/>
          <p:nvPr/>
        </p:nvSpPr>
        <p:spPr>
          <a:xfrm>
            <a:off x="540000" y="1080000"/>
            <a:ext cx="11159640" cy="5039640"/>
          </a:xfrm>
          <a:prstGeom prst="rect">
            <a:avLst/>
          </a:prstGeom>
          <a:solidFill>
            <a:srgbClr val="eabbb5"/>
          </a:solidFill>
          <a:ln w="0">
            <a:noFill/>
          </a:ln>
        </p:spPr>
        <p:style>
          <a:lnRef idx="0"/>
          <a:fillRef idx="0"/>
          <a:effectRef idx="0"/>
          <a:fontRef idx="minor"/>
        </p:style>
        <p:txBody>
          <a:bodyPr lIns="90000" rIns="90000" tIns="45000" bIns="45000" anchor="t">
            <a:noAutofit/>
          </a:bodyPr>
          <a:p>
            <a:pPr>
              <a:lnSpc>
                <a:spcPct val="150000"/>
              </a:lnSpc>
              <a:buNone/>
            </a:pPr>
            <a:r>
              <a:rPr b="0" lang="en-PH" sz="3600" spc="-1" strike="noStrike">
                <a:solidFill>
                  <a:srgbClr val="1b1b1b"/>
                </a:solidFill>
                <a:highlight>
                  <a:srgbClr val="ffff00"/>
                </a:highlight>
                <a:latin typeface="Lato"/>
                <a:ea typeface="DejaVu Sans"/>
              </a:rPr>
              <a:t>Kuwit (,) </a:t>
            </a:r>
            <a:r>
              <a:rPr b="0" lang="en-PH" sz="3600" spc="-1" strike="noStrike">
                <a:solidFill>
                  <a:srgbClr val="1b1b1b"/>
                </a:solidFill>
                <a:latin typeface="Lato"/>
                <a:ea typeface="DejaVu Sans"/>
              </a:rPr>
              <a:t>– Gamit ito sa paghihiwalay ng magkakasunod na salita sa isang pangungusap na magkakauri. Gamit din ito sa pagsulat ng:</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1. petsa sa pagitan ng bilang at taon</a:t>
            </a:r>
            <a:endParaRPr b="0" lang="en-PH" sz="3600" spc="-1" strike="noStrike">
              <a:latin typeface="Arial"/>
            </a:endParaRPr>
          </a:p>
          <a:p>
            <a:pPr>
              <a:lnSpc>
                <a:spcPct val="150000"/>
              </a:lnSpc>
              <a:buNone/>
            </a:pPr>
            <a:r>
              <a:rPr b="0" lang="en-PH" sz="3600" spc="-1" strike="noStrike">
                <a:solidFill>
                  <a:srgbClr val="1b1b1b"/>
                </a:solidFill>
                <a:latin typeface="Lato"/>
                <a:ea typeface="DejaVu Sans"/>
              </a:rPr>
              <a:t>2. sa bating panimula at pangwakas sa isang liham</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2710</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2023-09-18T13:33:44Z</dcterms:modified>
  <cp:revision>253</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