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3.xml.rels" ContentType="application/vnd.openxmlformats-package.relationships+xml"/>
  <Override PartName="/ppt/slideMasters/_rels/slideMaster1.xml.rels" ContentType="application/vnd.openxmlformats-package.relationships+xml"/>
  <Override PartName="/ppt/slideMasters/_rels/slideMaster2.xml.rels" ContentType="application/vnd.openxmlformats-package.relationships+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_rels/presentation.xml.rels" ContentType="application/vnd.openxmlformats-package.relationships+xml"/>
  <Override PartName="/ppt/media/image1.png" ContentType="image/png"/>
  <Override PartName="/ppt/media/image2.png" ContentType="image/png"/>
  <Override PartName="/ppt/media/image3.png" ContentType="image/png"/>
  <Override PartName="/ppt/media/image4.png" ContentType="image/png"/>
  <Override PartName="/ppt/media/image5.png" ContentType="image/png"/>
  <Override PartName="/ppt/media/image6.png" ContentType="image/png"/>
  <Override PartName="/ppt/presProps.xml" ContentType="application/vnd.openxmlformats-officedocument.presentationml.presProps+xml"/>
  <Override PartName="/ppt/slideLayouts/slideLayout19.xml" ContentType="application/vnd.openxmlformats-officedocument.presentationml.slideLayout+xml"/>
  <Override PartName="/ppt/slideLayouts/slideLayout8.xml" ContentType="application/vnd.openxmlformats-officedocument.presentationml.slideLayout+xml"/>
  <Override PartName="/ppt/slideLayouts/slideLayout17.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_rels/slideLayout34.xml.rels" ContentType="application/vnd.openxmlformats-package.relationships+xml"/>
  <Override PartName="/ppt/slideLayouts/_rels/slideLayout33.xml.rels" ContentType="application/vnd.openxmlformats-package.relationships+xml"/>
  <Override PartName="/ppt/slideLayouts/_rels/slideLayout9.xml.rels" ContentType="application/vnd.openxmlformats-package.relationships+xml"/>
  <Override PartName="/ppt/slideLayouts/_rels/slideLayout32.xml.rels" ContentType="application/vnd.openxmlformats-package.relationships+xml"/>
  <Override PartName="/ppt/slideLayouts/_rels/slideLayout21.xml.rels" ContentType="application/vnd.openxmlformats-package.relationships+xml"/>
  <Override PartName="/ppt/slideLayouts/_rels/slideLayout24.xml.rels" ContentType="application/vnd.openxmlformats-package.relationships+xml"/>
  <Override PartName="/ppt/slideLayouts/_rels/slideLayout16.xml.rels" ContentType="application/vnd.openxmlformats-package.relationships+xml"/>
  <Override PartName="/ppt/slideLayouts/_rels/slideLayout31.xml.rels" ContentType="application/vnd.openxmlformats-package.relationships+xml"/>
  <Override PartName="/ppt/slideLayouts/_rels/slideLayout20.xml.rels" ContentType="application/vnd.openxmlformats-package.relationships+xml"/>
  <Override PartName="/ppt/slideLayouts/_rels/slideLayout23.xml.rels" ContentType="application/vnd.openxmlformats-package.relationships+xml"/>
  <Override PartName="/ppt/slideLayouts/_rels/slideLayout15.xml.rels" ContentType="application/vnd.openxmlformats-package.relationships+xml"/>
  <Override PartName="/ppt/slideLayouts/_rels/slideLayout30.xml.rels" ContentType="application/vnd.openxmlformats-package.relationships+xml"/>
  <Override PartName="/ppt/slideLayouts/_rels/slideLayout29.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28.xml.rels" ContentType="application/vnd.openxmlformats-package.relationships+xml"/>
  <Override PartName="/ppt/slideLayouts/_rels/slideLayout36.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27.xml.rels" ContentType="application/vnd.openxmlformats-package.relationships+xml"/>
  <Override PartName="/ppt/slideLayouts/_rels/slideLayout13.xml.rels" ContentType="application/vnd.openxmlformats-package.relationships+xml"/>
  <Override PartName="/ppt/slideLayouts/_rels/slideLayout35.xml.rels" ContentType="application/vnd.openxmlformats-package.relationships+xml"/>
  <Override PartName="/ppt/slideLayouts/_rels/slideLayout3.xml.rels" ContentType="application/vnd.openxmlformats-package.relationships+xml"/>
  <Override PartName="/ppt/slideLayouts/_rels/slideLayout2.xml.rels" ContentType="application/vnd.openxmlformats-package.relationships+xml"/>
  <Override PartName="/ppt/slideLayouts/_rels/slideLayout8.xml.rels" ContentType="application/vnd.openxmlformats-package.relationships+xml"/>
  <Override PartName="/ppt/slideLayouts/_rels/slideLayout1.xml.rels" ContentType="application/vnd.openxmlformats-package.relationships+xml"/>
  <Override PartName="/ppt/slideLayouts/_rels/slideLayout12.xml.rels" ContentType="application/vnd.openxmlformats-package.relationships+xml"/>
  <Override PartName="/ppt/slideLayouts/_rels/slideLayout19.xml.rels" ContentType="application/vnd.openxmlformats-package.relationships+xml"/>
  <Override PartName="/ppt/slideLayouts/_rels/slideLayout25.xml.rels" ContentType="application/vnd.openxmlformats-package.relationships+xml"/>
  <Override PartName="/ppt/slideLayouts/_rels/slideLayout10.xml.rels" ContentType="application/vnd.openxmlformats-package.relationships+xml"/>
  <Override PartName="/ppt/slideLayouts/_rels/slideLayout17.xml.rels" ContentType="application/vnd.openxmlformats-package.relationships+xml"/>
  <Override PartName="/ppt/slideLayouts/_rels/slideLayout26.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26.xml" ContentType="application/vnd.openxmlformats-officedocument.presentationml.slideLayout+xml"/>
  <Override PartName="/ppt/slideLayouts/slideLayout32.xml" ContentType="application/vnd.openxmlformats-officedocument.presentationml.slideLayout+xml"/>
  <Override PartName="/ppt/slideLayouts/slideLayout27.xml" ContentType="application/vnd.openxmlformats-officedocument.presentationml.slideLayout+xml"/>
  <Override PartName="/ppt/slideLayouts/slideLayout33.xml" ContentType="application/vnd.openxmlformats-officedocument.presentationml.slideLayout+xml"/>
  <Override PartName="/ppt/slideLayouts/slideLayout28.xml" ContentType="application/vnd.openxmlformats-officedocument.presentationml.slideLayout+xml"/>
  <Override PartName="/ppt/slideLayouts/slideLayout34.xml" ContentType="application/vnd.openxmlformats-officedocument.presentationml.slideLayout+xml"/>
  <Override PartName="/ppt/slideLayouts/slideLayout29.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s/_rels/slide17.xml.rels" ContentType="application/vnd.openxmlformats-package.relationships+xml"/>
  <Override PartName="/ppt/slides/_rels/slide10.xml.rels" ContentType="application/vnd.openxmlformats-package.relationships+xml"/>
  <Override PartName="/ppt/slides/_rels/slide25.xml.rels" ContentType="application/vnd.openxmlformats-package.relationships+xml"/>
  <Override PartName="/ppt/slides/_rels/slide3.xml.rels" ContentType="application/vnd.openxmlformats-package.relationships+xml"/>
  <Override PartName="/ppt/slides/_rels/slide14.xml.rels" ContentType="application/vnd.openxmlformats-package.relationships+xml"/>
  <Override PartName="/ppt/slides/_rels/slide22.xml.rels" ContentType="application/vnd.openxmlformats-package.relationships+xml"/>
  <Override PartName="/ppt/slides/_rels/slide11.xml.rels" ContentType="application/vnd.openxmlformats-package.relationships+xml"/>
  <Override PartName="/ppt/slides/_rels/slide18.xml.rels" ContentType="application/vnd.openxmlformats-package.relationships+xml"/>
  <Override PartName="/ppt/slides/_rels/slide26.xml.rels" ContentType="application/vnd.openxmlformats-package.relationships+xml"/>
  <Override PartName="/ppt/slides/_rels/slide8.xml.rels" ContentType="application/vnd.openxmlformats-package.relationships+xml"/>
  <Override PartName="/ppt/slides/_rels/slide1.xml.rels" ContentType="application/vnd.openxmlformats-package.relationships+xml"/>
  <Override PartName="/ppt/slides/_rels/slide23.xml.rels" ContentType="application/vnd.openxmlformats-package.relationships+xml"/>
  <Override PartName="/ppt/slides/_rels/slide15.xml.rels" ContentType="application/vnd.openxmlformats-package.relationships+xml"/>
  <Override PartName="/ppt/slides/_rels/slide21.xml.rels" ContentType="application/vnd.openxmlformats-package.relationships+xml"/>
  <Override PartName="/ppt/slides/_rels/slide20.xml.rels" ContentType="application/vnd.openxmlformats-package.relationships+xml"/>
  <Override PartName="/ppt/slides/_rels/slide13.xml.rels" ContentType="application/vnd.openxmlformats-package.relationships+xml"/>
  <Override PartName="/ppt/slides/_rels/slide5.xml.rels" ContentType="application/vnd.openxmlformats-package.relationships+xml"/>
  <Override PartName="/ppt/slides/_rels/slide27.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16.xml.rels" ContentType="application/vnd.openxmlformats-package.relationships+xml"/>
  <Override PartName="/ppt/slides/_rels/slide2.xml.rels" ContentType="application/vnd.openxmlformats-package.relationships+xml"/>
  <Override PartName="/ppt/slides/_rels/slide24.xml.rels" ContentType="application/vnd.openxmlformats-package.relationships+xml"/>
  <Override PartName="/ppt/slides/_rels/slide12.xml.rels" ContentType="application/vnd.openxmlformats-package.relationships+xml"/>
  <Override PartName="/ppt/slides/_rels/slide4.xml.rels" ContentType="application/vnd.openxmlformats-package.relationships+xml"/>
  <Override PartName="/ppt/slides/_rels/slide9.xml.rels" ContentType="application/vnd.openxmlformats-package.relationships+xml"/>
  <Override PartName="/ppt/slides/_rels/slide19.xml.rels" ContentType="application/vnd.openxmlformats-package.relationships+xml"/>
  <Override PartName="/ppt/slides/slide19.xml" ContentType="application/vnd.openxmlformats-officedocument.presentationml.slide+xml"/>
  <Override PartName="/ppt/slides/slide2.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25.xml" ContentType="application/vnd.openxmlformats-officedocument.presentationml.slide+xml"/>
  <Override PartName="/ppt/slides/slide4.xml" ContentType="application/vnd.openxmlformats-officedocument.presentationml.slide+xml"/>
  <Override PartName="/ppt/slides/slide26.xml" ContentType="application/vnd.openxmlformats-officedocument.presentationml.slide+xml"/>
  <Override PartName="/ppt/slides/slide5.xml" ContentType="application/vnd.openxmlformats-officedocument.presentationml.slide+xml"/>
  <Override PartName="/ppt/slides/slide27.xml" ContentType="application/vnd.openxmlformats-officedocument.presentationml.slide+xml"/>
  <Override PartName="/ppt/slides/slide6.xml" ContentType="application/vnd.openxmlformats-officedocument.presentationml.slide+xml"/>
  <Override PartName="/ppt/slides/slide20.xml" ContentType="application/vnd.openxmlformats-officedocument.presentationml.slide+xml"/>
  <Override PartName="/ppt/slides/slide7.xml" ContentType="application/vnd.openxmlformats-officedocument.presentationml.slide+xml"/>
  <Override PartName="/ppt/slides/slide21.xml" ContentType="application/vnd.openxmlformats-officedocument.presentationml.slide+xml"/>
  <Override PartName="/ppt/slides/slide10.xml" ContentType="application/vnd.openxmlformats-officedocument.presentationml.slide+xml"/>
  <Override PartName="/ppt/slides/slide8.xml" ContentType="application/vnd.openxmlformats-officedocument.presentationml.slide+xml"/>
  <Override PartName="/ppt/slides/slide22.xml" ContentType="application/vnd.openxmlformats-officedocument.presentationml.slide+xml"/>
  <Override PartName="/ppt/slides/slide9.xml" ContentType="application/vnd.openxmlformats-officedocument.presentationml.slide+xml"/>
  <Override PartName="/ppt/slides/slide11.xml" ContentType="application/vnd.openxmlformats-officedocument.presentationml.slide+xml"/>
  <Override PartName="/ppt/slides/slide23.xml" ContentType="application/vnd.openxmlformats-officedocument.presentationml.slide+xml"/>
  <Override PartName="/ppt/slides/slide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slide" Target="slides/slide23.xml"/><Relationship Id="rId28" Type="http://schemas.openxmlformats.org/officeDocument/2006/relationships/slide" Target="slides/slide24.xml"/><Relationship Id="rId29" Type="http://schemas.openxmlformats.org/officeDocument/2006/relationships/slide" Target="slides/slide25.xml"/><Relationship Id="rId30" Type="http://schemas.openxmlformats.org/officeDocument/2006/relationships/slide" Target="slides/slide26.xml"/><Relationship Id="rId31" Type="http://schemas.openxmlformats.org/officeDocument/2006/relationships/slide" Target="slides/slide27.xml"/><Relationship Id="rId32"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2"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5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5"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9"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1"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2"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7"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9"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0"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1"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2"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3"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4"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89"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1"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9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9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2"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4"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8"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0"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1"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6"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8"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9"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0"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1"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2"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3"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Rectangle 6"/>
          <p:cNvSpPr/>
          <p:nvPr/>
        </p:nvSpPr>
        <p:spPr>
          <a:xfrm>
            <a:off x="0" y="0"/>
            <a:ext cx="12170520" cy="6836400"/>
          </a:xfrm>
          <a:prstGeom prst="rect">
            <a:avLst/>
          </a:prstGeom>
          <a:solidFill>
            <a:srgbClr val="ffffff"/>
          </a:solidFill>
          <a:ln w="25560">
            <a:noFill/>
          </a:ln>
        </p:spPr>
        <p:style>
          <a:lnRef idx="0"/>
          <a:fillRef idx="0"/>
          <a:effectRef idx="0"/>
          <a:fontRef idx="minor"/>
        </p:style>
      </p:sp>
      <p:pic>
        <p:nvPicPr>
          <p:cNvPr id="1" name="Picture 4" descr=""/>
          <p:cNvPicPr/>
          <p:nvPr/>
        </p:nvPicPr>
        <p:blipFill>
          <a:blip r:embed="rId3"/>
          <a:stretch/>
        </p:blipFill>
        <p:spPr>
          <a:xfrm>
            <a:off x="333000" y="1801080"/>
            <a:ext cx="2777400" cy="2777400"/>
          </a:xfrm>
          <a:prstGeom prst="rect">
            <a:avLst/>
          </a:prstGeom>
          <a:ln w="0">
            <a:noFill/>
          </a:ln>
        </p:spPr>
      </p:pic>
      <p:sp>
        <p:nvSpPr>
          <p:cNvPr id="2" name="Rectangle 5"/>
          <p:cNvSpPr/>
          <p:nvPr/>
        </p:nvSpPr>
        <p:spPr>
          <a:xfrm>
            <a:off x="3487320" y="1475280"/>
            <a:ext cx="8682840" cy="3840840"/>
          </a:xfrm>
          <a:prstGeom prst="rect">
            <a:avLst/>
          </a:prstGeom>
          <a:solidFill>
            <a:srgbClr val="9c0000"/>
          </a:solidFill>
          <a:ln w="25560">
            <a:noFill/>
          </a:ln>
        </p:spPr>
        <p:style>
          <a:lnRef idx="0"/>
          <a:fillRef idx="0"/>
          <a:effectRef idx="0"/>
          <a:fontRef idx="minor"/>
        </p:style>
      </p:sp>
      <p:sp>
        <p:nvSpPr>
          <p:cNvPr id="3" name="Rectangle 8"/>
          <p:cNvSpPr/>
          <p:nvPr/>
        </p:nvSpPr>
        <p:spPr>
          <a:xfrm>
            <a:off x="3487320" y="5337720"/>
            <a:ext cx="8682840" cy="362520"/>
          </a:xfrm>
          <a:prstGeom prst="rect">
            <a:avLst/>
          </a:prstGeom>
          <a:gradFill rotWithShape="0">
            <a:gsLst>
              <a:gs pos="0">
                <a:srgbClr val="c00000"/>
              </a:gs>
              <a:gs pos="100000">
                <a:srgbClr val="e9bf0e">
                  <a:alpha val="83137"/>
                </a:srgbClr>
              </a:gs>
            </a:gsLst>
            <a:lin ang="0"/>
          </a:gradFill>
          <a:ln w="25560">
            <a:noFill/>
          </a:ln>
        </p:spPr>
        <p:style>
          <a:lnRef idx="0"/>
          <a:fillRef idx="0"/>
          <a:effectRef idx="0"/>
          <a:fontRef idx="minor"/>
        </p:style>
      </p:sp>
      <p:sp>
        <p:nvSpPr>
          <p:cNvPr id="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5"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2" name="Picture 18" descr=""/>
          <p:cNvPicPr/>
          <p:nvPr/>
        </p:nvPicPr>
        <p:blipFill>
          <a:blip r:embed="rId2"/>
          <a:stretch/>
        </p:blipFill>
        <p:spPr>
          <a:xfrm>
            <a:off x="0" y="6242760"/>
            <a:ext cx="12170520" cy="613440"/>
          </a:xfrm>
          <a:prstGeom prst="rect">
            <a:avLst/>
          </a:prstGeom>
          <a:ln w="0">
            <a:noFill/>
          </a:ln>
        </p:spPr>
      </p:pic>
      <p:sp>
        <p:nvSpPr>
          <p:cNvPr id="43" name="Rectangle 7"/>
          <p:cNvSpPr/>
          <p:nvPr/>
        </p:nvSpPr>
        <p:spPr>
          <a:xfrm>
            <a:off x="10868760" y="0"/>
            <a:ext cx="948960" cy="948960"/>
          </a:xfrm>
          <a:prstGeom prst="rect">
            <a:avLst/>
          </a:prstGeom>
          <a:solidFill>
            <a:srgbClr val="9c0000"/>
          </a:solidFill>
          <a:ln w="25560">
            <a:noFill/>
          </a:ln>
        </p:spPr>
        <p:style>
          <a:lnRef idx="0"/>
          <a:fillRef idx="0"/>
          <a:effectRef idx="0"/>
          <a:fontRef idx="minor"/>
        </p:style>
      </p:sp>
      <p:pic>
        <p:nvPicPr>
          <p:cNvPr id="44" name="Picture 10" descr=""/>
          <p:cNvPicPr/>
          <p:nvPr/>
        </p:nvPicPr>
        <p:blipFill>
          <a:blip r:embed="rId3"/>
          <a:stretch/>
        </p:blipFill>
        <p:spPr>
          <a:xfrm>
            <a:off x="10857240" y="-64440"/>
            <a:ext cx="1013040" cy="1013040"/>
          </a:xfrm>
          <a:prstGeom prst="rect">
            <a:avLst/>
          </a:prstGeom>
          <a:ln w="0">
            <a:noFill/>
          </a:ln>
        </p:spPr>
      </p:pic>
      <p:sp>
        <p:nvSpPr>
          <p:cNvPr id="45" name="TextBox 9"/>
          <p:cNvSpPr/>
          <p:nvPr/>
        </p:nvSpPr>
        <p:spPr>
          <a:xfrm>
            <a:off x="185400" y="6362280"/>
            <a:ext cx="467028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46" name="TextBox 11"/>
          <p:cNvSpPr/>
          <p:nvPr/>
        </p:nvSpPr>
        <p:spPr>
          <a:xfrm>
            <a:off x="9452520" y="6352200"/>
            <a:ext cx="260172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New REX Education Mission Logo V.png" descr="New REX Education Mission Logo V.png"/>
          <p:cNvPicPr/>
          <p:nvPr/>
        </p:nvPicPr>
        <p:blipFill>
          <a:blip r:embed="rId2"/>
          <a:stretch/>
        </p:blipFill>
        <p:spPr>
          <a:xfrm>
            <a:off x="2755800" y="1508760"/>
            <a:ext cx="6594840" cy="3363120"/>
          </a:xfrm>
          <a:prstGeom prst="rect">
            <a:avLst/>
          </a:prstGeom>
          <a:ln w="12600">
            <a:noFill/>
          </a:ln>
        </p:spPr>
      </p:pic>
      <p:sp>
        <p:nvSpPr>
          <p:cNvPr id="8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87"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9.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0.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1.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7.xml.rels><?xml version="1.0" encoding="UTF-8"?>
<Relationships xmlns="http://schemas.openxmlformats.org/package/2006/relationships"><Relationship Id="rId1" Type="http://schemas.openxmlformats.org/officeDocument/2006/relationships/slideLayout" Target="../slideLayouts/slideLayout2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4" name="TextBox 7"/>
          <p:cNvSpPr/>
          <p:nvPr/>
        </p:nvSpPr>
        <p:spPr>
          <a:xfrm>
            <a:off x="3780000" y="2755800"/>
            <a:ext cx="8278920" cy="1187280"/>
          </a:xfrm>
          <a:prstGeom prst="rect">
            <a:avLst/>
          </a:prstGeom>
          <a:noFill/>
          <a:ln w="0">
            <a:noFill/>
          </a:ln>
        </p:spPr>
        <p:style>
          <a:lnRef idx="0"/>
          <a:fillRef idx="0"/>
          <a:effectRef idx="0"/>
          <a:fontRef idx="minor"/>
        </p:style>
        <p:txBody>
          <a:bodyPr lIns="90000" rIns="90000" tIns="45000" bIns="45000" anchor="t">
            <a:spAutoFit/>
          </a:bodyPr>
          <a:p>
            <a:pPr algn="ctr">
              <a:lnSpc>
                <a:spcPct val="100000"/>
              </a:lnSpc>
              <a:buNone/>
            </a:pPr>
            <a:r>
              <a:rPr b="0" lang="en-US" sz="3600" spc="-1" strike="noStrike">
                <a:solidFill>
                  <a:srgbClr val="ffffff"/>
                </a:solidFill>
                <a:latin typeface="Montserrat"/>
                <a:ea typeface="Arial;Arial"/>
              </a:rPr>
              <a:t>Ang Hardin ng mga Paruparo</a:t>
            </a:r>
            <a:endParaRPr b="0" lang="en-PH" sz="3600" spc="-1" strike="noStrike">
              <a:latin typeface="Arial"/>
            </a:endParaRPr>
          </a:p>
          <a:p>
            <a:pPr algn="ctr">
              <a:lnSpc>
                <a:spcPct val="100000"/>
              </a:lnSpc>
              <a:buNone/>
            </a:pPr>
            <a:r>
              <a:rPr b="0" lang="en-US" sz="3600" spc="-1" strike="noStrike">
                <a:solidFill>
                  <a:srgbClr val="ffffff"/>
                </a:solidFill>
                <a:latin typeface="Montserrat"/>
                <a:ea typeface="Arial;Arial"/>
              </a:rPr>
              <a:t>(Gamit ng Malaking Titik at Bantas)</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25" name="" descr=""/>
          <p:cNvPicPr/>
          <p:nvPr/>
        </p:nvPicPr>
        <p:blipFill>
          <a:blip r:embed="rId1"/>
          <a:stretch/>
        </p:blipFill>
        <p:spPr>
          <a:xfrm>
            <a:off x="180000" y="540000"/>
            <a:ext cx="7021800" cy="5074920"/>
          </a:xfrm>
          <a:prstGeom prst="rect">
            <a:avLst/>
          </a:prstGeom>
          <a:ln w="0">
            <a:noFill/>
          </a:ln>
        </p:spPr>
      </p:pic>
      <p:sp>
        <p:nvSpPr>
          <p:cNvPr id="126" name=""/>
          <p:cNvSpPr/>
          <p:nvPr/>
        </p:nvSpPr>
        <p:spPr>
          <a:xfrm>
            <a:off x="7380000" y="2860560"/>
            <a:ext cx="4500000" cy="919080"/>
          </a:xfrm>
          <a:prstGeom prst="rect">
            <a:avLst/>
          </a:prstGeom>
          <a:solidFill>
            <a:srgbClr val="e0ffff"/>
          </a:solidFill>
          <a:ln w="76320">
            <a:solidFill>
              <a:srgbClr val="ff0000"/>
            </a:solidFill>
            <a:round/>
          </a:ln>
        </p:spPr>
        <p:style>
          <a:lnRef idx="0"/>
          <a:fillRef idx="0"/>
          <a:effectRef idx="0"/>
          <a:fontRef idx="minor"/>
        </p:style>
        <p:txBody>
          <a:bodyPr lIns="128160" rIns="128160" tIns="83160" bIns="83160" anchor="t">
            <a:noAutofit/>
          </a:bodyPr>
          <a:p>
            <a:pPr algn="ctr">
              <a:lnSpc>
                <a:spcPct val="100000"/>
              </a:lnSpc>
              <a:buNone/>
            </a:pPr>
            <a:r>
              <a:rPr b="0" lang="en-PH" sz="2600" spc="-1" strike="noStrike">
                <a:latin typeface="Lato"/>
              </a:rPr>
              <a:t>Ang Hardin ng mga Paruparo</a:t>
            </a:r>
            <a:endParaRPr b="0" lang="en-PH" sz="2600" spc="-1" strike="noStrike">
              <a:latin typeface="Arial"/>
            </a:endParaRPr>
          </a:p>
          <a:p>
            <a:pPr algn="ctr">
              <a:lnSpc>
                <a:spcPct val="100000"/>
              </a:lnSpc>
              <a:buNone/>
            </a:pPr>
            <a:r>
              <a:rPr b="0" lang="en-PH" sz="2600" spc="-1" strike="noStrike">
                <a:latin typeface="Lato"/>
              </a:rPr>
              <a:t>Rowena P. Festin</a:t>
            </a:r>
            <a:endParaRPr b="0" lang="en-PH" sz="26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7" name=""/>
          <p:cNvSpPr/>
          <p:nvPr/>
        </p:nvSpPr>
        <p:spPr>
          <a:xfrm>
            <a:off x="828000" y="1080000"/>
            <a:ext cx="10439640" cy="4680000"/>
          </a:xfrm>
          <a:prstGeom prst="rect">
            <a:avLst/>
          </a:prstGeom>
          <a:solidFill>
            <a:srgbClr val="faf0e6"/>
          </a:solidFill>
          <a:ln w="76320">
            <a:solidFill>
              <a:srgbClr val="c71585"/>
            </a:solidFill>
            <a:round/>
          </a:ln>
        </p:spPr>
        <p:style>
          <a:lnRef idx="0"/>
          <a:fillRef idx="0"/>
          <a:effectRef idx="0"/>
          <a:fontRef idx="minor"/>
        </p:style>
        <p:txBody>
          <a:bodyPr lIns="128160" rIns="128160" tIns="83160" bIns="83160" anchor="t">
            <a:noAutofit/>
          </a:bodyPr>
          <a:p>
            <a:pPr algn="just">
              <a:lnSpc>
                <a:spcPct val="115000"/>
              </a:lnSpc>
              <a:buNone/>
            </a:pPr>
            <a:r>
              <a:rPr b="0" lang="en-PH" sz="2800" spc="-1" strike="noStrike">
                <a:latin typeface="Lato"/>
              </a:rPr>
              <a:t>	</a:t>
            </a:r>
            <a:r>
              <a:rPr b="0" lang="en-PH" sz="2800" spc="-1" strike="noStrike">
                <a:latin typeface="Lato"/>
              </a:rPr>
              <a:t>Paboritong gawin ni Melinda na pumunta sa hardin ng kanilang</a:t>
            </a:r>
            <a:endParaRPr b="0" lang="en-PH" sz="2800" spc="-1" strike="noStrike">
              <a:latin typeface="Arial"/>
            </a:endParaRPr>
          </a:p>
          <a:p>
            <a:pPr algn="just">
              <a:lnSpc>
                <a:spcPct val="115000"/>
              </a:lnSpc>
              <a:buNone/>
            </a:pPr>
            <a:r>
              <a:rPr b="0" lang="en-PH" sz="2800" spc="-1" strike="noStrike">
                <a:latin typeface="Lato"/>
              </a:rPr>
              <a:t>eskuwelahan sa hapon pagkatapos ng kanilang panghapong klase.</a:t>
            </a:r>
            <a:endParaRPr b="0" lang="en-PH" sz="2800" spc="-1" strike="noStrike">
              <a:latin typeface="Arial"/>
            </a:endParaRPr>
          </a:p>
          <a:p>
            <a:pPr algn="just">
              <a:lnSpc>
                <a:spcPct val="115000"/>
              </a:lnSpc>
              <a:buNone/>
            </a:pPr>
            <a:r>
              <a:rPr b="0" lang="en-PH" sz="2800" spc="-1" strike="noStrike">
                <a:latin typeface="Lato"/>
              </a:rPr>
              <a:t>Gustong-gusto niyang bisitahin at tingnan ang magagandang bulaklak, ang mga puno ng akasya, narra, at </a:t>
            </a:r>
            <a:r>
              <a:rPr b="0" i="1" lang="en-PH" sz="2800" spc="-1" strike="noStrike">
                <a:latin typeface="Lato"/>
              </a:rPr>
              <a:t>golden shower</a:t>
            </a:r>
            <a:r>
              <a:rPr b="0" lang="en-PH" sz="2800" spc="-1" strike="noStrike">
                <a:latin typeface="Lato"/>
              </a:rPr>
              <a:t>, lalo na kung panahon ng pamumulaklak ng mga puno, at ang malinis at maayos na hardin. Kung minsan, umuupo siya sa upuang bato sa hardin habang pinakikinggan ang huni ng mga ibon. Mula din doon, pinapanood niya ang pagliliparan at pagpapalipat-lipat sa mga bulaklak ng mga paruparo at tutubi.</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8" name=""/>
          <p:cNvSpPr/>
          <p:nvPr/>
        </p:nvSpPr>
        <p:spPr>
          <a:xfrm>
            <a:off x="900000" y="1080000"/>
            <a:ext cx="10439640" cy="4108320"/>
          </a:xfrm>
          <a:prstGeom prst="rect">
            <a:avLst/>
          </a:prstGeom>
          <a:solidFill>
            <a:srgbClr val="faf0e6"/>
          </a:solidFill>
          <a:ln w="76320">
            <a:solidFill>
              <a:srgbClr val="ff1493"/>
            </a:solidFill>
            <a:round/>
          </a:ln>
        </p:spPr>
        <p:style>
          <a:lnRef idx="0"/>
          <a:fillRef idx="0"/>
          <a:effectRef idx="0"/>
          <a:fontRef idx="minor"/>
        </p:style>
        <p:txBody>
          <a:bodyPr lIns="128160" rIns="128160" tIns="83160" bIns="83160" anchor="t">
            <a:noAutofit/>
          </a:bodyPr>
          <a:p>
            <a:pPr algn="just">
              <a:lnSpc>
                <a:spcPct val="115000"/>
              </a:lnSpc>
              <a:buNone/>
            </a:pPr>
            <a:r>
              <a:rPr b="0" lang="en-PH" sz="2800" spc="-1" strike="noStrike">
                <a:latin typeface="Lato"/>
              </a:rPr>
              <a:t>	</a:t>
            </a:r>
            <a:r>
              <a:rPr b="0" lang="en-PH" sz="2800" spc="-1" strike="noStrike">
                <a:latin typeface="Lato"/>
              </a:rPr>
              <a:t>Kung minsan, may nakikita siyang patalon-talon na mga tipaklong. At kapag katatapos ng ulan, may nakikita siyang isa o</a:t>
            </a:r>
            <a:endParaRPr b="0" lang="en-PH" sz="2800" spc="-1" strike="noStrike">
              <a:latin typeface="Arial"/>
            </a:endParaRPr>
          </a:p>
          <a:p>
            <a:pPr algn="just">
              <a:lnSpc>
                <a:spcPct val="115000"/>
              </a:lnSpc>
              <a:buNone/>
            </a:pPr>
            <a:r>
              <a:rPr b="0" lang="en-PH" sz="2800" spc="-1" strike="noStrike">
                <a:latin typeface="Lato"/>
              </a:rPr>
              <a:t>dalawang palaka.</a:t>
            </a:r>
            <a:endParaRPr b="0" lang="en-PH" sz="2800" spc="-1" strike="noStrike">
              <a:latin typeface="Arial"/>
            </a:endParaRPr>
          </a:p>
          <a:p>
            <a:pPr algn="just">
              <a:lnSpc>
                <a:spcPct val="115000"/>
              </a:lnSpc>
              <a:buNone/>
            </a:pPr>
            <a:r>
              <a:rPr b="0" lang="en-PH" sz="2800" spc="-1" strike="noStrike">
                <a:latin typeface="Lato"/>
              </a:rPr>
              <a:t>	</a:t>
            </a:r>
            <a:r>
              <a:rPr b="0" lang="en-PH" sz="2800" spc="-1" strike="noStrike">
                <a:latin typeface="Lato"/>
              </a:rPr>
              <a:t>Bago pumasok sa loob ng hardin, may nakasabit na isang malaking karatula sa sanga ng puno ng akasya. Mababa lang ang karatulang ito kaya mababasa ng sinumang papasok sa hardin: “Tuloy po kayo sa HARDIN NG MGA PARUPARO.”</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9" name=""/>
          <p:cNvSpPr/>
          <p:nvPr/>
        </p:nvSpPr>
        <p:spPr>
          <a:xfrm>
            <a:off x="756000" y="1080000"/>
            <a:ext cx="10439640" cy="4506120"/>
          </a:xfrm>
          <a:prstGeom prst="rect">
            <a:avLst/>
          </a:prstGeom>
          <a:solidFill>
            <a:srgbClr val="faf0e6"/>
          </a:solidFill>
          <a:ln w="76320">
            <a:solidFill>
              <a:srgbClr val="ff1493"/>
            </a:solidFill>
            <a:round/>
          </a:ln>
        </p:spPr>
        <p:style>
          <a:lnRef idx="0"/>
          <a:fillRef idx="0"/>
          <a:effectRef idx="0"/>
          <a:fontRef idx="minor"/>
        </p:style>
        <p:txBody>
          <a:bodyPr lIns="128160" rIns="128160" tIns="83160" bIns="83160" anchor="t">
            <a:noAutofit/>
          </a:bodyPr>
          <a:p>
            <a:pPr algn="just">
              <a:lnSpc>
                <a:spcPct val="115000"/>
              </a:lnSpc>
              <a:buNone/>
            </a:pPr>
            <a:r>
              <a:rPr b="0" lang="en-PH" sz="2800" spc="-1" strike="noStrike">
                <a:latin typeface="Lato"/>
              </a:rPr>
              <a:t>	</a:t>
            </a:r>
            <a:r>
              <a:rPr b="0" lang="en-PH" sz="2800" spc="-1" strike="noStrike">
                <a:latin typeface="Lato"/>
              </a:rPr>
              <a:t>“</a:t>
            </a:r>
            <a:r>
              <a:rPr b="0" lang="en-PH" sz="2800" spc="-1" strike="noStrike">
                <a:latin typeface="Lato"/>
              </a:rPr>
              <a:t>Kumusta po kayo Aling Mameng? May bago po bang mga bulaklak?” tanong ni Melinda nang maabutan niyang nagbubungkal ng lupa si Aling Mameng. Sa kaniyang pagbisita doon tuwing hapon na may pasok, nakilala na siya ni Aling Mameng, ang tagapangalaga ng hardin ng paaralan.</a:t>
            </a:r>
            <a:endParaRPr b="0" lang="en-PH" sz="2800" spc="-1" strike="noStrike">
              <a:latin typeface="Arial"/>
            </a:endParaRPr>
          </a:p>
          <a:p>
            <a:pPr algn="just">
              <a:lnSpc>
                <a:spcPct val="115000"/>
              </a:lnSpc>
              <a:buNone/>
            </a:pPr>
            <a:r>
              <a:rPr b="0" lang="en-PH" sz="2800" spc="-1" strike="noStrike">
                <a:latin typeface="Lato"/>
              </a:rPr>
              <a:t>	</a:t>
            </a:r>
            <a:r>
              <a:rPr b="0" lang="en-PH" sz="2800" spc="-1" strike="noStrike">
                <a:latin typeface="Lato"/>
              </a:rPr>
              <a:t>“</a:t>
            </a:r>
            <a:r>
              <a:rPr b="0" lang="en-PH" sz="2800" spc="-1" strike="noStrike">
                <a:latin typeface="Lato"/>
              </a:rPr>
              <a:t>Aba! Nandito ka na pala ulit. Tingnan mo at may buko na ang mga rosas. Iba’t iba ang kulay. Tamang-tama ang pag-ulan dahil nadiligan sila nang husto,” sagot ni Aling Mameng habang itinuturo isa-isa ang mga buko ng bulaklak.</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0" name=""/>
          <p:cNvSpPr/>
          <p:nvPr/>
        </p:nvSpPr>
        <p:spPr>
          <a:xfrm>
            <a:off x="828000" y="1080000"/>
            <a:ext cx="10439640" cy="4996800"/>
          </a:xfrm>
          <a:prstGeom prst="rect">
            <a:avLst/>
          </a:prstGeom>
          <a:solidFill>
            <a:srgbClr val="faf0e6"/>
          </a:solidFill>
          <a:ln w="76320">
            <a:solidFill>
              <a:srgbClr val="ff1493"/>
            </a:solidFill>
            <a:round/>
          </a:ln>
        </p:spPr>
        <p:style>
          <a:lnRef idx="0"/>
          <a:fillRef idx="0"/>
          <a:effectRef idx="0"/>
          <a:fontRef idx="minor"/>
        </p:style>
        <p:txBody>
          <a:bodyPr lIns="128160" rIns="128160" tIns="83160" bIns="83160" anchor="t">
            <a:noAutofit/>
          </a:bodyPr>
          <a:p>
            <a:pPr algn="just">
              <a:lnSpc>
                <a:spcPct val="115000"/>
              </a:lnSpc>
              <a:buNone/>
            </a:pPr>
            <a:r>
              <a:rPr b="0" lang="en-PH" sz="2800" spc="-1" strike="noStrike">
                <a:latin typeface="Lato"/>
              </a:rPr>
              <a:t>	</a:t>
            </a:r>
            <a:r>
              <a:rPr b="0" lang="en-PH" sz="2800" spc="-1" strike="noStrike">
                <a:latin typeface="Lato"/>
              </a:rPr>
              <a:t>“</a:t>
            </a:r>
            <a:r>
              <a:rPr b="0" lang="en-PH" sz="2800" spc="-1" strike="noStrike">
                <a:latin typeface="Lato"/>
              </a:rPr>
              <a:t>Mabuti po at hindi pinipitas o kaya ay sinisira ang mga tanim,”</a:t>
            </a:r>
            <a:endParaRPr b="0" lang="en-PH" sz="2800" spc="-1" strike="noStrike">
              <a:latin typeface="Arial"/>
            </a:endParaRPr>
          </a:p>
          <a:p>
            <a:pPr algn="just">
              <a:lnSpc>
                <a:spcPct val="115000"/>
              </a:lnSpc>
              <a:buNone/>
            </a:pPr>
            <a:r>
              <a:rPr b="0" lang="en-PH" sz="2800" spc="-1" strike="noStrike">
                <a:latin typeface="Lato"/>
              </a:rPr>
              <a:t>sabi ni Melinda na noon ay nakaupo na sa kaniyang paboritong batong upuan.</a:t>
            </a:r>
            <a:endParaRPr b="0" lang="en-PH" sz="2800" spc="-1" strike="noStrike">
              <a:latin typeface="Arial"/>
            </a:endParaRPr>
          </a:p>
          <a:p>
            <a:pPr algn="just">
              <a:lnSpc>
                <a:spcPct val="115000"/>
              </a:lnSpc>
              <a:buNone/>
            </a:pPr>
            <a:r>
              <a:rPr b="0" lang="en-PH" sz="2800" spc="-1" strike="noStrike">
                <a:latin typeface="Lato"/>
              </a:rPr>
              <a:t>	</a:t>
            </a:r>
            <a:r>
              <a:rPr b="0" lang="en-PH" sz="2800" spc="-1" strike="noStrike">
                <a:latin typeface="Lato"/>
              </a:rPr>
              <a:t>“</a:t>
            </a:r>
            <a:r>
              <a:rPr b="0" lang="en-PH" sz="2800" spc="-1" strike="noStrike">
                <a:latin typeface="Lato"/>
              </a:rPr>
              <a:t>Naku! Hindi naman, Ineng. Natutuwa nga ako at binabasa at</a:t>
            </a:r>
            <a:endParaRPr b="0" lang="en-PH" sz="2800" spc="-1" strike="noStrike">
              <a:latin typeface="Arial"/>
            </a:endParaRPr>
          </a:p>
          <a:p>
            <a:pPr algn="just">
              <a:lnSpc>
                <a:spcPct val="115000"/>
              </a:lnSpc>
              <a:buNone/>
            </a:pPr>
            <a:r>
              <a:rPr b="0" lang="en-PH" sz="2800" spc="-1" strike="noStrike">
                <a:latin typeface="Lato"/>
              </a:rPr>
              <a:t>sinusunod ng mga bata rito sa eskuwelahan ang mga karatula,” sagot ni Aling Mameng.</a:t>
            </a:r>
            <a:endParaRPr b="0" lang="en-PH" sz="2800" spc="-1" strike="noStrike">
              <a:latin typeface="Arial"/>
            </a:endParaRPr>
          </a:p>
          <a:p>
            <a:pPr algn="just">
              <a:lnSpc>
                <a:spcPct val="115000"/>
              </a:lnSpc>
              <a:buNone/>
            </a:pPr>
            <a:r>
              <a:rPr b="0" lang="en-PH" sz="2800" spc="-1" strike="noStrike">
                <a:latin typeface="Lato"/>
              </a:rPr>
              <a:t>	</a:t>
            </a:r>
            <a:r>
              <a:rPr b="0" lang="en-PH" sz="2800" spc="-1" strike="noStrike">
                <a:latin typeface="Lato"/>
              </a:rPr>
              <a:t>Isa-isang tiningnan at binasa ni Melinda ang mga karatulang</a:t>
            </a:r>
            <a:endParaRPr b="0" lang="en-PH" sz="2800" spc="-1" strike="noStrike">
              <a:latin typeface="Arial"/>
            </a:endParaRPr>
          </a:p>
          <a:p>
            <a:pPr algn="just">
              <a:lnSpc>
                <a:spcPct val="115000"/>
              </a:lnSpc>
              <a:buNone/>
            </a:pPr>
            <a:r>
              <a:rPr b="0" lang="en-PH" sz="2800" spc="-1" strike="noStrike">
                <a:latin typeface="Lato"/>
              </a:rPr>
              <a:t>nakatusok sa mga lugar na madaling makita sa loob ng hardin.</a:t>
            </a:r>
            <a:endParaRPr b="0" lang="en-PH" sz="2800" spc="-1" strike="noStrike">
              <a:latin typeface="Arial"/>
            </a:endParaRPr>
          </a:p>
          <a:p>
            <a:pPr algn="just">
              <a:lnSpc>
                <a:spcPct val="115000"/>
              </a:lnSpc>
              <a:buNone/>
            </a:pPr>
            <a:r>
              <a:rPr b="0" lang="en-PH" sz="2800" spc="-1" strike="noStrike">
                <a:latin typeface="Lato"/>
              </a:rPr>
              <a:t>	</a:t>
            </a:r>
            <a:r>
              <a:rPr b="0" lang="en-PH" sz="2800" spc="-1" strike="noStrike">
                <a:latin typeface="Lato"/>
              </a:rPr>
              <a:t>“ ‘</a:t>
            </a:r>
            <a:r>
              <a:rPr b="0" lang="en-PH" sz="2800" spc="-1" strike="noStrike">
                <a:latin typeface="Lato"/>
              </a:rPr>
              <a:t>Ang mga bulaklak ay para sa mata ng lahat. Huwag itong sirain.’ Ano po ang ibig sabihin niyan?”</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1" name=""/>
          <p:cNvSpPr/>
          <p:nvPr/>
        </p:nvSpPr>
        <p:spPr>
          <a:xfrm>
            <a:off x="828000" y="1008000"/>
            <a:ext cx="10439640" cy="5213520"/>
          </a:xfrm>
          <a:prstGeom prst="rect">
            <a:avLst/>
          </a:prstGeom>
          <a:solidFill>
            <a:srgbClr val="faf0e6"/>
          </a:solidFill>
          <a:ln w="76320">
            <a:solidFill>
              <a:srgbClr val="ff1493"/>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latin typeface="Lato"/>
              </a:rPr>
              <a:t>	</a:t>
            </a:r>
            <a:r>
              <a:rPr b="0" lang="en-PH" sz="2800" spc="-1" strike="noStrike">
                <a:latin typeface="Lato"/>
              </a:rPr>
              <a:t>“</a:t>
            </a:r>
            <a:r>
              <a:rPr b="0" lang="en-PH" sz="2800" spc="-1" strike="noStrike">
                <a:latin typeface="Lato"/>
              </a:rPr>
              <a:t>Ang ibig sabihin niyan, ang mga bulaklak ay nariyan para makita ng lahat ang kaniyang kagandahan at masamyo ang kaniyang bango. Kapag sinira natin ito, hindi na ito makikita ng iba,” paliwanag ni Aling Mameng.</a:t>
            </a:r>
            <a:endParaRPr b="0" lang="en-PH" sz="2800" spc="-1" strike="noStrike">
              <a:latin typeface="Arial"/>
            </a:endParaRPr>
          </a:p>
          <a:p>
            <a:pPr algn="just">
              <a:lnSpc>
                <a:spcPct val="150000"/>
              </a:lnSpc>
              <a:buNone/>
            </a:pPr>
            <a:r>
              <a:rPr b="0" lang="en-PH" sz="2800" spc="-1" strike="noStrike">
                <a:latin typeface="Lato"/>
              </a:rPr>
              <a:t>	</a:t>
            </a:r>
            <a:r>
              <a:rPr b="0" lang="en-PH" sz="2800" spc="-1" strike="noStrike">
                <a:latin typeface="Lato"/>
              </a:rPr>
              <a:t>“</a:t>
            </a:r>
            <a:r>
              <a:rPr b="0" lang="en-PH" sz="2800" spc="-1" strike="noStrike">
                <a:latin typeface="Lato"/>
              </a:rPr>
              <a:t>Ano naman po ang ibig sabihin ng ‘Makinig tayo sa awit ng mga</a:t>
            </a:r>
            <a:endParaRPr b="0" lang="en-PH" sz="2800" spc="-1" strike="noStrike">
              <a:latin typeface="Arial"/>
            </a:endParaRPr>
          </a:p>
          <a:p>
            <a:pPr algn="just">
              <a:lnSpc>
                <a:spcPct val="150000"/>
              </a:lnSpc>
              <a:buNone/>
            </a:pPr>
            <a:r>
              <a:rPr b="0" lang="en-PH" sz="2800" spc="-1" strike="noStrike">
                <a:latin typeface="Lato"/>
              </a:rPr>
              <a:t>ibon, huwag nating sirain ang kanilang pugad’?” tanong pa ulit ni Melinda habang nakaturo sa karatulang nakadikit sa malaking puno ng akasya.</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2" name=""/>
          <p:cNvSpPr/>
          <p:nvPr/>
        </p:nvSpPr>
        <p:spPr>
          <a:xfrm>
            <a:off x="828000" y="1188000"/>
            <a:ext cx="10439640" cy="4108320"/>
          </a:xfrm>
          <a:prstGeom prst="rect">
            <a:avLst/>
          </a:prstGeom>
          <a:solidFill>
            <a:srgbClr val="faf0e6"/>
          </a:solidFill>
          <a:ln w="76320">
            <a:solidFill>
              <a:srgbClr val="ff1493"/>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latin typeface="Lato"/>
              </a:rPr>
              <a:t>	</a:t>
            </a:r>
            <a:r>
              <a:rPr b="0" lang="en-PH" sz="2800" spc="-1" strike="noStrike">
                <a:latin typeface="Lato"/>
              </a:rPr>
              <a:t>“</a:t>
            </a:r>
            <a:r>
              <a:rPr b="0" lang="en-PH" sz="2800" spc="-1" strike="noStrike">
                <a:latin typeface="Lato"/>
              </a:rPr>
              <a:t>Ang ibig namang sabihin niyan, kapag kinuha natin ang itlog sa</a:t>
            </a:r>
            <a:endParaRPr b="0" lang="en-PH" sz="2800" spc="-1" strike="noStrike">
              <a:latin typeface="Arial"/>
            </a:endParaRPr>
          </a:p>
          <a:p>
            <a:pPr algn="just">
              <a:lnSpc>
                <a:spcPct val="150000"/>
              </a:lnSpc>
              <a:buNone/>
            </a:pPr>
            <a:r>
              <a:rPr b="0" lang="en-PH" sz="2800" spc="-1" strike="noStrike">
                <a:latin typeface="Lato"/>
              </a:rPr>
              <a:t>pugad ng mga ibon, hindi na sila mapipisa. Ibig sabihin, mababawasan na hanggang sa maubos ang mga ibon,” paliwanag ni Aling Mameng.</a:t>
            </a:r>
            <a:endParaRPr b="0" lang="en-PH" sz="2800" spc="-1" strike="noStrike">
              <a:latin typeface="Arial"/>
            </a:endParaRPr>
          </a:p>
          <a:p>
            <a:pPr algn="just">
              <a:lnSpc>
                <a:spcPct val="150000"/>
              </a:lnSpc>
              <a:buNone/>
            </a:pPr>
            <a:r>
              <a:rPr b="0" lang="en-PH" sz="2800" spc="-1" strike="noStrike">
                <a:latin typeface="Lato"/>
              </a:rPr>
              <a:t>	</a:t>
            </a:r>
            <a:r>
              <a:rPr b="0" lang="en-PH" sz="2800" spc="-1" strike="noStrike">
                <a:latin typeface="Lato"/>
              </a:rPr>
              <a:t>“</a:t>
            </a:r>
            <a:r>
              <a:rPr b="0" lang="en-PH" sz="2800" spc="-1" strike="noStrike">
                <a:latin typeface="Lato"/>
              </a:rPr>
              <a:t>Dumaan sa mga batong daanan, huwag sa mga halaman,” basa</a:t>
            </a:r>
            <a:endParaRPr b="0" lang="en-PH" sz="2800" spc="-1" strike="noStrike">
              <a:latin typeface="Arial"/>
            </a:endParaRPr>
          </a:p>
          <a:p>
            <a:pPr algn="just">
              <a:lnSpc>
                <a:spcPct val="150000"/>
              </a:lnSpc>
              <a:buNone/>
            </a:pPr>
            <a:r>
              <a:rPr b="0" lang="en-PH" sz="2800" spc="-1" strike="noStrike">
                <a:latin typeface="Lato"/>
              </a:rPr>
              <a:t>ni Melinda sa isa pang karatula.</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3" name=""/>
          <p:cNvSpPr/>
          <p:nvPr/>
        </p:nvSpPr>
        <p:spPr>
          <a:xfrm>
            <a:off x="864000" y="1008000"/>
            <a:ext cx="10439640" cy="5292000"/>
          </a:xfrm>
          <a:prstGeom prst="rect">
            <a:avLst/>
          </a:prstGeom>
          <a:solidFill>
            <a:srgbClr val="faf0e6"/>
          </a:solidFill>
          <a:ln w="76320">
            <a:solidFill>
              <a:srgbClr val="ff1493"/>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latin typeface="Lato"/>
              </a:rPr>
              <a:t>	</a:t>
            </a:r>
            <a:r>
              <a:rPr b="0" lang="en-PH" sz="2800" spc="-1" strike="noStrike">
                <a:latin typeface="Lato"/>
              </a:rPr>
              <a:t>“</a:t>
            </a:r>
            <a:r>
              <a:rPr b="0" lang="en-PH" sz="2800" spc="-1" strike="noStrike">
                <a:latin typeface="Lato"/>
              </a:rPr>
              <a:t>Ang ibig pong sabihin niyan, kapag tinapakan natin ang mga halaman, masisira ang mga ito, kaya po may mga malapad na bato para doon dumaan, tama po ba ako?” sabi ni Melinda.</a:t>
            </a:r>
            <a:endParaRPr b="0" lang="en-PH" sz="2800" spc="-1" strike="noStrike">
              <a:latin typeface="Arial"/>
            </a:endParaRPr>
          </a:p>
          <a:p>
            <a:pPr algn="just">
              <a:lnSpc>
                <a:spcPct val="150000"/>
              </a:lnSpc>
              <a:buNone/>
            </a:pPr>
            <a:r>
              <a:rPr b="0" lang="en-PH" sz="2800" spc="-1" strike="noStrike">
                <a:latin typeface="Lato"/>
              </a:rPr>
              <a:t>	</a:t>
            </a:r>
            <a:r>
              <a:rPr b="0" lang="en-PH" sz="2800" spc="-1" strike="noStrike">
                <a:latin typeface="Lato"/>
              </a:rPr>
              <a:t>“</a:t>
            </a:r>
            <a:r>
              <a:rPr b="0" lang="en-PH" sz="2800" spc="-1" strike="noStrike">
                <a:latin typeface="Lato"/>
              </a:rPr>
              <a:t>Tama. Ang husay mo naman. Oo, kaya inilagay diyan ang mga bato, para diyan tayo dumaan,” sagot ni Aling Mameng.</a:t>
            </a:r>
            <a:endParaRPr b="0" lang="en-PH" sz="2800" spc="-1" strike="noStrike">
              <a:latin typeface="Arial"/>
            </a:endParaRPr>
          </a:p>
          <a:p>
            <a:pPr algn="just">
              <a:lnSpc>
                <a:spcPct val="150000"/>
              </a:lnSpc>
              <a:buNone/>
            </a:pPr>
            <a:r>
              <a:rPr b="0" lang="en-PH" sz="2800" spc="-1" strike="noStrike">
                <a:latin typeface="Lato"/>
              </a:rPr>
              <a:t>	</a:t>
            </a:r>
            <a:r>
              <a:rPr b="0" lang="en-PH" sz="2800" spc="-1" strike="noStrike">
                <a:latin typeface="Lato"/>
              </a:rPr>
              <a:t>Ngumiti si Melinda saka siya tumayo at lumakad sa mga batong</a:t>
            </a:r>
            <a:endParaRPr b="0" lang="en-PH" sz="2800" spc="-1" strike="noStrike">
              <a:latin typeface="Arial"/>
            </a:endParaRPr>
          </a:p>
          <a:p>
            <a:pPr algn="just">
              <a:lnSpc>
                <a:spcPct val="150000"/>
              </a:lnSpc>
              <a:buNone/>
            </a:pPr>
            <a:r>
              <a:rPr b="0" lang="en-PH" sz="2800" spc="-1" strike="noStrike">
                <a:latin typeface="Lato"/>
              </a:rPr>
              <a:t>daanan. Isa-isa niyang tiningnan ang mga bagay na inilagay ni Aling</a:t>
            </a:r>
            <a:endParaRPr b="0" lang="en-PH" sz="2800" spc="-1" strike="noStrike">
              <a:latin typeface="Arial"/>
            </a:endParaRPr>
          </a:p>
          <a:p>
            <a:pPr algn="just">
              <a:lnSpc>
                <a:spcPct val="150000"/>
              </a:lnSpc>
              <a:buNone/>
            </a:pPr>
            <a:r>
              <a:rPr b="0" lang="en-PH" sz="2800" spc="-1" strike="noStrike">
                <a:latin typeface="Lato"/>
              </a:rPr>
              <a:t>Mameng sa hardin upang maging maganda ito.</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4" name=""/>
          <p:cNvSpPr/>
          <p:nvPr/>
        </p:nvSpPr>
        <p:spPr>
          <a:xfrm>
            <a:off x="828000" y="1008000"/>
            <a:ext cx="10439640" cy="4573080"/>
          </a:xfrm>
          <a:prstGeom prst="rect">
            <a:avLst/>
          </a:prstGeom>
          <a:solidFill>
            <a:srgbClr val="faf0e6"/>
          </a:solidFill>
          <a:ln w="76320">
            <a:solidFill>
              <a:srgbClr val="ff1493"/>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latin typeface="Lato"/>
              </a:rPr>
              <a:t>	</a:t>
            </a:r>
            <a:r>
              <a:rPr b="0" lang="en-PH" sz="2800" spc="-1" strike="noStrike">
                <a:latin typeface="Lato"/>
              </a:rPr>
              <a:t>Nakita niya ang isang malaking nakataob na boteng may sahurang platito na nakapatong</a:t>
            </a:r>
            <a:r>
              <a:rPr b="0" lang="en-PH" sz="2800" spc="-1" strike="noStrike">
                <a:latin typeface="Lato"/>
              </a:rPr>
              <a:t>	</a:t>
            </a:r>
            <a:r>
              <a:rPr b="0" lang="en-PH" sz="2800" spc="-1" strike="noStrike">
                <a:latin typeface="Lato"/>
              </a:rPr>
              <a:t>sa isang driftwood. May nakasulat ditong “Inumin ng mga ibon. Panatilihing malinis ang tubig.”</a:t>
            </a:r>
            <a:endParaRPr b="0" lang="en-PH" sz="2800" spc="-1" strike="noStrike">
              <a:latin typeface="Arial"/>
            </a:endParaRPr>
          </a:p>
          <a:p>
            <a:pPr algn="just">
              <a:lnSpc>
                <a:spcPct val="150000"/>
              </a:lnSpc>
              <a:buNone/>
            </a:pPr>
            <a:r>
              <a:rPr b="0" lang="en-PH" sz="2800" spc="-1" strike="noStrike">
                <a:latin typeface="Lato"/>
              </a:rPr>
              <a:t>	</a:t>
            </a:r>
            <a:r>
              <a:rPr b="0" lang="en-PH" sz="2800" spc="-1" strike="noStrike">
                <a:latin typeface="Lato"/>
              </a:rPr>
              <a:t>Naglakad pa siya hanggang makarating siya sa tabi ng pader ng eskuwelahan. May nakapaskil din doong isang malaking karatula:</a:t>
            </a:r>
            <a:endParaRPr b="0" lang="en-PH" sz="2800" spc="-1" strike="noStrike">
              <a:latin typeface="Arial"/>
            </a:endParaRPr>
          </a:p>
          <a:p>
            <a:pPr algn="just">
              <a:lnSpc>
                <a:spcPct val="150000"/>
              </a:lnSpc>
              <a:buNone/>
            </a:pPr>
            <a:r>
              <a:rPr b="0" lang="en-PH" sz="2800" spc="-1" strike="noStrike">
                <a:latin typeface="Lato"/>
              </a:rPr>
              <a:t>	</a:t>
            </a:r>
            <a:r>
              <a:rPr b="0" lang="en-PH" sz="2800" spc="-1" strike="noStrike">
                <a:latin typeface="Lato"/>
              </a:rPr>
              <a:t>“</a:t>
            </a:r>
            <a:r>
              <a:rPr b="0" lang="en-PH" sz="2800" spc="-1" strike="noStrike">
                <a:latin typeface="Lato"/>
              </a:rPr>
              <a:t>Ang mga bulaklak ay regalo ng kalikasan, alagaan natin ang mga ito.”</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5" name=""/>
          <p:cNvSpPr/>
          <p:nvPr/>
        </p:nvSpPr>
        <p:spPr>
          <a:xfrm>
            <a:off x="828000" y="1008000"/>
            <a:ext cx="10439640" cy="4573080"/>
          </a:xfrm>
          <a:prstGeom prst="rect">
            <a:avLst/>
          </a:prstGeom>
          <a:solidFill>
            <a:srgbClr val="faf0e6"/>
          </a:solidFill>
          <a:ln w="76320">
            <a:solidFill>
              <a:srgbClr val="ff1493"/>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latin typeface="Lato"/>
              </a:rPr>
              <a:t>	</a:t>
            </a:r>
            <a:r>
              <a:rPr b="0" lang="en-PH" sz="2800" spc="-1" strike="noStrike">
                <a:latin typeface="Lato"/>
              </a:rPr>
              <a:t>Napangiti si Melinda sa nabasa saka niya tiningnan ang iba’t ibang kulay ng mga bulaklak at ang makulay na mga paruparong palipat-lipat sa mga bulaklak.</a:t>
            </a:r>
            <a:endParaRPr b="0" lang="en-PH" sz="2800" spc="-1" strike="noStrike">
              <a:latin typeface="Arial"/>
            </a:endParaRPr>
          </a:p>
          <a:p>
            <a:pPr algn="just">
              <a:lnSpc>
                <a:spcPct val="150000"/>
              </a:lnSpc>
              <a:buNone/>
            </a:pPr>
            <a:r>
              <a:rPr b="0" lang="en-PH" sz="2800" spc="-1" strike="noStrike">
                <a:latin typeface="Lato"/>
              </a:rPr>
              <a:t>	</a:t>
            </a:r>
            <a:r>
              <a:rPr b="0" lang="en-PH" sz="2800" spc="-1" strike="noStrike">
                <a:latin typeface="Lato"/>
              </a:rPr>
              <a:t>“</a:t>
            </a:r>
            <a:r>
              <a:rPr b="0" lang="en-PH" sz="2800" spc="-1" strike="noStrike">
                <a:latin typeface="Lato"/>
              </a:rPr>
              <a:t>Sana ganito rin kaganda ang paligid sa labas ng aming eskuwelahan,” naisip ni Melinda habang naaalala niya ang napanood niya kagabi tungkol sa mga bundok na nasira dahil sa pagmimina at pagputol ng mga troso. </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6" name=""/>
          <p:cNvSpPr/>
          <p:nvPr/>
        </p:nvSpPr>
        <p:spPr>
          <a:xfrm>
            <a:off x="828000" y="1008000"/>
            <a:ext cx="10439640" cy="4108320"/>
          </a:xfrm>
          <a:prstGeom prst="rect">
            <a:avLst/>
          </a:prstGeom>
          <a:solidFill>
            <a:srgbClr val="faf0e6"/>
          </a:solidFill>
          <a:ln w="76320">
            <a:solidFill>
              <a:srgbClr val="ff1493"/>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latin typeface="Lato"/>
              </a:rPr>
              <a:t>	</a:t>
            </a:r>
            <a:r>
              <a:rPr b="0" lang="en-PH" sz="2800" spc="-1" strike="noStrike">
                <a:latin typeface="Lato"/>
              </a:rPr>
              <a:t>“</a:t>
            </a:r>
            <a:r>
              <a:rPr b="0" lang="en-PH" sz="2800" spc="-1" strike="noStrike">
                <a:latin typeface="Lato"/>
              </a:rPr>
              <a:t>Kung nagbasa lang sana sila ng mga paalala tungkol sa pangangalaga sa kalikasan, hindi mangyayari ang mga iyon.”</a:t>
            </a:r>
            <a:endParaRPr b="0" lang="en-PH" sz="2800" spc="-1" strike="noStrike">
              <a:latin typeface="Arial"/>
            </a:endParaRPr>
          </a:p>
          <a:p>
            <a:pPr algn="just">
              <a:lnSpc>
                <a:spcPct val="150000"/>
              </a:lnSpc>
              <a:buNone/>
            </a:pPr>
            <a:r>
              <a:rPr b="0" lang="en-PH" sz="2800" spc="-1" strike="noStrike">
                <a:latin typeface="Lato"/>
              </a:rPr>
              <a:t>	</a:t>
            </a:r>
            <a:r>
              <a:rPr b="0" lang="en-PH" sz="2800" spc="-1" strike="noStrike">
                <a:latin typeface="Lato"/>
              </a:rPr>
              <a:t>“</a:t>
            </a:r>
            <a:r>
              <a:rPr b="0" lang="en-PH" sz="2800" spc="-1" strike="noStrike">
                <a:latin typeface="Lato"/>
              </a:rPr>
              <a:t>Aling Mameng, sa palagay po ba ninyo, kapag maglalagay tayo</a:t>
            </a:r>
            <a:endParaRPr b="0" lang="en-PH" sz="2800" spc="-1" strike="noStrike">
              <a:latin typeface="Arial"/>
            </a:endParaRPr>
          </a:p>
          <a:p>
            <a:pPr algn="just">
              <a:lnSpc>
                <a:spcPct val="150000"/>
              </a:lnSpc>
              <a:buNone/>
            </a:pPr>
            <a:r>
              <a:rPr b="0" lang="en-PH" sz="2800" spc="-1" strike="noStrike">
                <a:latin typeface="Lato"/>
              </a:rPr>
              <a:t>ng mga karatula sa gilid ng gubat, hindi na iyon sisirain ng mga tao?” tanong ni Melinda habang nakatingin sa mga bulaklak.</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7" name=""/>
          <p:cNvSpPr/>
          <p:nvPr/>
        </p:nvSpPr>
        <p:spPr>
          <a:xfrm>
            <a:off x="828000" y="1368000"/>
            <a:ext cx="10439640" cy="3672000"/>
          </a:xfrm>
          <a:prstGeom prst="rect">
            <a:avLst/>
          </a:prstGeom>
          <a:solidFill>
            <a:srgbClr val="faf0e6"/>
          </a:solidFill>
          <a:ln w="76320">
            <a:solidFill>
              <a:srgbClr val="ff1493"/>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latin typeface="Lato"/>
              </a:rPr>
              <a:t>	</a:t>
            </a:r>
            <a:r>
              <a:rPr b="0" lang="en-PH" sz="2800" spc="-1" strike="noStrike">
                <a:latin typeface="Lato"/>
              </a:rPr>
              <a:t>“</a:t>
            </a:r>
            <a:r>
              <a:rPr b="0" lang="en-PH" sz="2800" spc="-1" strike="noStrike">
                <a:latin typeface="Lato"/>
              </a:rPr>
              <a:t>Naku, bata ka, sana nga ganyan lang kasimple ang lahat. Maliban sa pagbabasa, kailangan ding maunawaan ng mga tao ang kanilang binabasa. Katulad mo, dahil nauunawaan mo ang kahalagahan ng mga halaman, sinusunod mo ang bilin ng mga karatulang nandito sa hardin,” sagot ni Aling Mameng.</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8" name=""/>
          <p:cNvSpPr/>
          <p:nvPr/>
        </p:nvSpPr>
        <p:spPr>
          <a:xfrm>
            <a:off x="828000" y="1080000"/>
            <a:ext cx="10439640" cy="4788000"/>
          </a:xfrm>
          <a:prstGeom prst="rect">
            <a:avLst/>
          </a:prstGeom>
          <a:solidFill>
            <a:srgbClr val="faf0e6"/>
          </a:solidFill>
          <a:ln w="76320">
            <a:solidFill>
              <a:srgbClr val="ff1493"/>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latin typeface="Lato"/>
              </a:rPr>
              <a:t>	</a:t>
            </a:r>
            <a:r>
              <a:rPr b="0" lang="en-PH" sz="2800" spc="-1" strike="noStrike">
                <a:latin typeface="Lato"/>
              </a:rPr>
              <a:t>“</a:t>
            </a:r>
            <a:r>
              <a:rPr b="0" lang="en-PH" sz="2800" spc="-1" strike="noStrike">
                <a:latin typeface="Lato"/>
              </a:rPr>
              <a:t>Tandaan mo, anak, kapag nauunawaan natin ang kahalagahan ng kalikasan, mananatili tayong ligtas sa mga sakunang dulot ng pagkasira ng kalikasan,” patuloy pa ni Aling Mameng.</a:t>
            </a:r>
            <a:endParaRPr b="0" lang="en-PH" sz="2800" spc="-1" strike="noStrike">
              <a:latin typeface="Arial"/>
            </a:endParaRPr>
          </a:p>
          <a:p>
            <a:pPr algn="just">
              <a:lnSpc>
                <a:spcPct val="150000"/>
              </a:lnSpc>
              <a:buNone/>
            </a:pPr>
            <a:r>
              <a:rPr b="0" lang="en-PH" sz="2800" spc="-1" strike="noStrike">
                <a:latin typeface="Lato"/>
              </a:rPr>
              <a:t>	</a:t>
            </a:r>
            <a:r>
              <a:rPr b="0" lang="en-PH" sz="2800" spc="-1" strike="noStrike">
                <a:latin typeface="Lato"/>
              </a:rPr>
              <a:t>“</a:t>
            </a:r>
            <a:r>
              <a:rPr b="0" lang="en-PH" sz="2800" spc="-1" strike="noStrike">
                <a:latin typeface="Lato"/>
              </a:rPr>
              <a:t>Maraming salamat po sa pangangalaga sa hardin ng mga paruparo, Aling Mameng. Sana po dumami pa ang mga bulaklak dito. At sana rin po laging sundin ng aking mga kaeskuwela ang mga nasa karatula. </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9" name=""/>
          <p:cNvSpPr/>
          <p:nvPr/>
        </p:nvSpPr>
        <p:spPr>
          <a:xfrm>
            <a:off x="828000" y="1548000"/>
            <a:ext cx="10439640" cy="2952000"/>
          </a:xfrm>
          <a:prstGeom prst="rect">
            <a:avLst/>
          </a:prstGeom>
          <a:solidFill>
            <a:srgbClr val="faf0e6"/>
          </a:solidFill>
          <a:ln w="76320">
            <a:solidFill>
              <a:srgbClr val="ff1493"/>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latin typeface="Lato"/>
              </a:rPr>
              <a:t>	</a:t>
            </a:r>
            <a:r>
              <a:rPr b="0" lang="en-PH" sz="2800" spc="-1" strike="noStrike">
                <a:latin typeface="Lato"/>
              </a:rPr>
              <a:t>Aalis na po ako kasi baka nag-aalala na ang Nanay ko.”</a:t>
            </a:r>
            <a:r>
              <a:rPr b="0" lang="en-PH" sz="2800" spc="-1" strike="noStrike">
                <a:latin typeface="Lato"/>
              </a:rPr>
              <a:t>	</a:t>
            </a:r>
            <a:endParaRPr b="0" lang="en-PH" sz="2800" spc="-1" strike="noStrike">
              <a:latin typeface="Arial"/>
            </a:endParaRPr>
          </a:p>
          <a:p>
            <a:pPr algn="just">
              <a:lnSpc>
                <a:spcPct val="150000"/>
              </a:lnSpc>
              <a:buNone/>
            </a:pPr>
            <a:r>
              <a:rPr b="0" lang="en-PH" sz="2800" spc="-1" strike="noStrike">
                <a:latin typeface="Lato"/>
              </a:rPr>
              <a:t>	</a:t>
            </a:r>
            <a:r>
              <a:rPr b="0" lang="en-PH" sz="2800" spc="-1" strike="noStrike">
                <a:latin typeface="Lato"/>
              </a:rPr>
              <a:t>“</a:t>
            </a:r>
            <a:r>
              <a:rPr b="0" lang="en-PH" sz="2800" spc="-1" strike="noStrike">
                <a:latin typeface="Lato"/>
              </a:rPr>
              <a:t>Sige, anak, mag-iingat ka. Tandaan mo, basahin mo at unawain ang lahat ng mga karatulang makikita mo sa daan upang manatili kang ligtas.”</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0" name=""/>
          <p:cNvSpPr/>
          <p:nvPr/>
        </p:nvSpPr>
        <p:spPr>
          <a:xfrm>
            <a:off x="720000" y="1260000"/>
            <a:ext cx="10979640" cy="4320000"/>
          </a:xfrm>
          <a:prstGeom prst="rect">
            <a:avLst/>
          </a:prstGeom>
          <a:solidFill>
            <a:srgbClr val="fffacd"/>
          </a:solidFill>
          <a:ln w="76320">
            <a:solidFill>
              <a:srgbClr val="b22222"/>
            </a:solidFill>
            <a:round/>
          </a:ln>
        </p:spPr>
        <p:style>
          <a:lnRef idx="0"/>
          <a:fillRef idx="0"/>
          <a:effectRef idx="0"/>
          <a:fontRef idx="minor"/>
        </p:style>
        <p:txBody>
          <a:bodyPr lIns="128160" rIns="128160" tIns="83160" bIns="83160" anchor="t">
            <a:noAutofit/>
          </a:bodyPr>
          <a:p>
            <a:pPr>
              <a:lnSpc>
                <a:spcPct val="100000"/>
              </a:lnSpc>
              <a:buNone/>
            </a:pPr>
            <a:r>
              <a:rPr b="1" lang="en-PH" sz="2800" spc="-1" strike="noStrike">
                <a:latin typeface="Lato"/>
              </a:rPr>
              <a:t>Panuto:</a:t>
            </a:r>
            <a:r>
              <a:rPr b="0" lang="en-PH" sz="2800" spc="-1" strike="noStrike">
                <a:latin typeface="Lato"/>
              </a:rPr>
              <a:t> Sagutin ang sumusunod na mga tanong tungkol sa binasang kuwento.</a:t>
            </a:r>
            <a:endParaRPr b="0" lang="en-PH" sz="2800" spc="-1" strike="noStrike">
              <a:latin typeface="Arial"/>
            </a:endParaRPr>
          </a:p>
          <a:p>
            <a:pPr>
              <a:lnSpc>
                <a:spcPct val="150000"/>
              </a:lnSpc>
              <a:buNone/>
            </a:pPr>
            <a:r>
              <a:rPr b="0" lang="en-PH" sz="2800" spc="-1" strike="noStrike">
                <a:latin typeface="Lato"/>
              </a:rPr>
              <a:t>1. Ano ang pangalan ng hardin sa paaralan nina Melinda?</a:t>
            </a:r>
            <a:endParaRPr b="0" lang="en-PH" sz="2800" spc="-1" strike="noStrike">
              <a:latin typeface="Arial"/>
            </a:endParaRPr>
          </a:p>
          <a:p>
            <a:pPr>
              <a:lnSpc>
                <a:spcPct val="150000"/>
              </a:lnSpc>
              <a:buNone/>
            </a:pPr>
            <a:r>
              <a:rPr b="0" lang="en-PH" sz="2800" spc="-1" strike="noStrike">
                <a:latin typeface="Lato"/>
              </a:rPr>
              <a:t>2. Sino ang nangangalaga ng hardin?</a:t>
            </a:r>
            <a:endParaRPr b="0" lang="en-PH" sz="2800" spc="-1" strike="noStrike">
              <a:latin typeface="Arial"/>
            </a:endParaRPr>
          </a:p>
          <a:p>
            <a:pPr>
              <a:lnSpc>
                <a:spcPct val="150000"/>
              </a:lnSpc>
              <a:buNone/>
            </a:pPr>
            <a:r>
              <a:rPr b="0" lang="en-PH" sz="2800" spc="-1" strike="noStrike">
                <a:latin typeface="Lato"/>
              </a:rPr>
              <a:t>3. Bakit naisip ni Melinda ang tungkol sa mga nasirang bundok at gubat nang pumunta siya sa hardin? Ano ang mga nabasa niya sa</a:t>
            </a:r>
            <a:endParaRPr b="0" lang="en-PH" sz="2800" spc="-1" strike="noStrike">
              <a:latin typeface="Arial"/>
            </a:endParaRPr>
          </a:p>
          <a:p>
            <a:pPr>
              <a:lnSpc>
                <a:spcPct val="150000"/>
              </a:lnSpc>
              <a:buNone/>
            </a:pPr>
            <a:r>
              <a:rPr b="0" lang="en-PH" sz="2800" spc="-1" strike="noStrike">
                <a:latin typeface="Lato"/>
              </a:rPr>
              <a:t>hardin?</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1" name=""/>
          <p:cNvSpPr/>
          <p:nvPr/>
        </p:nvSpPr>
        <p:spPr>
          <a:xfrm>
            <a:off x="900000" y="1152000"/>
            <a:ext cx="10439640" cy="4608000"/>
          </a:xfrm>
          <a:prstGeom prst="rect">
            <a:avLst/>
          </a:prstGeom>
          <a:solidFill>
            <a:srgbClr val="ffffe0"/>
          </a:solidFill>
          <a:ln w="76320">
            <a:solidFill>
              <a:srgbClr val="b22222"/>
            </a:solidFill>
            <a:round/>
          </a:ln>
        </p:spPr>
        <p:style>
          <a:lnRef idx="0"/>
          <a:fillRef idx="0"/>
          <a:effectRef idx="0"/>
          <a:fontRef idx="minor"/>
        </p:style>
        <p:txBody>
          <a:bodyPr lIns="128160" rIns="128160" tIns="83160" bIns="83160" anchor="t">
            <a:noAutofit/>
          </a:bodyPr>
          <a:p>
            <a:pPr>
              <a:lnSpc>
                <a:spcPct val="150000"/>
              </a:lnSpc>
              <a:buNone/>
            </a:pPr>
            <a:r>
              <a:rPr b="0" lang="en-PH" sz="2800" spc="-1" strike="noStrike">
                <a:latin typeface="Lato"/>
              </a:rPr>
              <a:t>4. Sa iyong palagay, bakit kaya Hardin ng mga Paruparo ang pangalan ng hardin?</a:t>
            </a:r>
            <a:endParaRPr b="0" lang="en-PH" sz="2800" spc="-1" strike="noStrike">
              <a:latin typeface="Arial"/>
            </a:endParaRPr>
          </a:p>
          <a:p>
            <a:pPr>
              <a:lnSpc>
                <a:spcPct val="150000"/>
              </a:lnSpc>
              <a:buNone/>
            </a:pPr>
            <a:r>
              <a:rPr b="0" lang="en-PH" sz="2800" spc="-1" strike="noStrike">
                <a:latin typeface="Lato"/>
              </a:rPr>
              <a:t>5. Alin sa mga karatula sa Hardin ng mga Paruparo ang pinakagusto mo? Bakit mo nagustuhan?</a:t>
            </a:r>
            <a:endParaRPr b="0" lang="en-PH" sz="2800" spc="-1" strike="noStrike">
              <a:latin typeface="Arial"/>
            </a:endParaRPr>
          </a:p>
          <a:p>
            <a:pPr>
              <a:lnSpc>
                <a:spcPct val="150000"/>
              </a:lnSpc>
              <a:buNone/>
            </a:pPr>
            <a:r>
              <a:rPr b="0" lang="en-PH" sz="2800" spc="-1" strike="noStrike">
                <a:latin typeface="Lato"/>
              </a:rPr>
              <a:t>6. Kung bibigyan ka ng pagkakataong pangalanan ang isang hardin, ano ang ipapangalan mo? Bakit? Ano ang mga gusto mong itanim sa hardin?</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2" name=""/>
          <p:cNvSpPr/>
          <p:nvPr/>
        </p:nvSpPr>
        <p:spPr>
          <a:xfrm>
            <a:off x="1620000" y="2340000"/>
            <a:ext cx="9173880" cy="1800000"/>
          </a:xfrm>
          <a:prstGeom prst="rect">
            <a:avLst/>
          </a:prstGeom>
          <a:solidFill>
            <a:srgbClr val="ede7f6"/>
          </a:solidFill>
          <a:ln w="76320">
            <a:solidFill>
              <a:srgbClr val="651fff"/>
            </a:solidFill>
            <a:round/>
          </a:ln>
        </p:spPr>
        <p:style>
          <a:lnRef idx="0"/>
          <a:fillRef idx="0"/>
          <a:effectRef idx="0"/>
          <a:fontRef idx="minor"/>
        </p:style>
        <p:txBody>
          <a:bodyPr lIns="128160" rIns="128160" tIns="83160" bIns="83160" anchor="t">
            <a:noAutofit/>
          </a:bodyPr>
          <a:p>
            <a:pPr algn="ctr">
              <a:lnSpc>
                <a:spcPct val="150000"/>
              </a:lnSpc>
              <a:buNone/>
            </a:pPr>
            <a:r>
              <a:rPr b="0" lang="en-PH" sz="3200" spc="-1" strike="noStrike">
                <a:latin typeface="Lato"/>
              </a:rPr>
              <a:t>Ang Kahalagahan at Gamit ng Malaking Letra/Bantas sa Isang Salita/ Pangungusap</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3" name=""/>
          <p:cNvSpPr/>
          <p:nvPr/>
        </p:nvSpPr>
        <p:spPr>
          <a:xfrm>
            <a:off x="850320" y="1601640"/>
            <a:ext cx="10513800" cy="4008960"/>
          </a:xfrm>
          <a:prstGeom prst="rect">
            <a:avLst/>
          </a:prstGeom>
          <a:solidFill>
            <a:srgbClr val="e1f5fe"/>
          </a:solidFill>
          <a:ln w="76320">
            <a:solidFill>
              <a:srgbClr val="4e342e"/>
            </a:solidFill>
            <a:round/>
          </a:ln>
        </p:spPr>
        <p:style>
          <a:lnRef idx="0"/>
          <a:fillRef idx="0"/>
          <a:effectRef idx="0"/>
          <a:fontRef idx="minor"/>
        </p:style>
        <p:txBody>
          <a:bodyPr lIns="128160" rIns="128160" tIns="83160" bIns="83160" anchor="t">
            <a:noAutofit/>
          </a:bodyPr>
          <a:p>
            <a:pPr>
              <a:lnSpc>
                <a:spcPct val="100000"/>
              </a:lnSpc>
              <a:buNone/>
            </a:pPr>
            <a:r>
              <a:rPr b="1" lang="en-PH" sz="2800" spc="-1" strike="noStrike">
                <a:latin typeface="Lato"/>
              </a:rPr>
              <a:t>Ang paggamit ng malaking titik</a:t>
            </a:r>
            <a:endParaRPr b="0" lang="en-PH" sz="2800" spc="-1" strike="noStrike">
              <a:latin typeface="Arial"/>
            </a:endParaRPr>
          </a:p>
          <a:p>
            <a:pPr algn="just">
              <a:lnSpc>
                <a:spcPct val="100000"/>
              </a:lnSpc>
              <a:buNone/>
            </a:pPr>
            <a:r>
              <a:rPr b="0" lang="en-PH" sz="2800" spc="-1" strike="noStrike">
                <a:latin typeface="Lato"/>
              </a:rPr>
              <a:t>	</a:t>
            </a:r>
            <a:r>
              <a:rPr b="0" lang="en-PH" sz="2800" spc="-1" strike="noStrike">
                <a:latin typeface="Lato"/>
              </a:rPr>
              <a:t>Ano ang napapansin mo sa sumusunod? Alin ang mga salitang ginagamitan ng malaking titik?</a:t>
            </a:r>
            <a:endParaRPr b="0" lang="en-PH" sz="2800" spc="-1" strike="noStrike">
              <a:latin typeface="Arial"/>
            </a:endParaRPr>
          </a:p>
          <a:p>
            <a:pPr>
              <a:lnSpc>
                <a:spcPct val="100000"/>
              </a:lnSpc>
              <a:buNone/>
            </a:pPr>
            <a:endParaRPr b="0" lang="en-PH" sz="2800" spc="-1" strike="noStrike">
              <a:latin typeface="Arial"/>
            </a:endParaRPr>
          </a:p>
          <a:p>
            <a:pPr>
              <a:lnSpc>
                <a:spcPct val="100000"/>
              </a:lnSpc>
              <a:buNone/>
            </a:pPr>
            <a:r>
              <a:rPr b="0" lang="en-PH" sz="2800" spc="-1" strike="noStrike">
                <a:latin typeface="Lato"/>
              </a:rPr>
              <a:t>1. Mabuti po at hindi pinipitas at sinisira ang mga tanim.</a:t>
            </a:r>
            <a:endParaRPr b="0" lang="en-PH" sz="2800" spc="-1" strike="noStrike">
              <a:latin typeface="Arial"/>
            </a:endParaRPr>
          </a:p>
          <a:p>
            <a:pPr>
              <a:lnSpc>
                <a:spcPct val="100000"/>
              </a:lnSpc>
              <a:buNone/>
            </a:pPr>
            <a:r>
              <a:rPr b="0" lang="en-PH" sz="2800" spc="-1" strike="noStrike">
                <a:latin typeface="Lato"/>
              </a:rPr>
              <a:t>2. Melinda</a:t>
            </a:r>
            <a:endParaRPr b="0" lang="en-PH" sz="2800" spc="-1" strike="noStrike">
              <a:latin typeface="Arial"/>
            </a:endParaRPr>
          </a:p>
          <a:p>
            <a:pPr>
              <a:lnSpc>
                <a:spcPct val="100000"/>
              </a:lnSpc>
              <a:buNone/>
            </a:pPr>
            <a:r>
              <a:rPr b="0" lang="en-PH" sz="2800" spc="-1" strike="noStrike">
                <a:latin typeface="Lato"/>
              </a:rPr>
              <a:t>3. Hardin ng mga Paruparo</a:t>
            </a:r>
            <a:endParaRPr b="0" lang="en-PH" sz="2800" spc="-1" strike="noStrike">
              <a:latin typeface="Arial"/>
            </a:endParaRPr>
          </a:p>
          <a:p>
            <a:pPr>
              <a:lnSpc>
                <a:spcPct val="100000"/>
              </a:lnSpc>
              <a:buNone/>
            </a:pPr>
            <a:r>
              <a:rPr b="0" lang="en-PH" sz="2800" spc="-1" strike="noStrike">
                <a:latin typeface="Lato"/>
              </a:rPr>
              <a:t>4. Aling Mameng</a:t>
            </a:r>
            <a:endParaRPr b="0" lang="en-PH" sz="2800" spc="-1" strike="noStrike">
              <a:latin typeface="Arial"/>
            </a:endParaRPr>
          </a:p>
          <a:p>
            <a:pPr>
              <a:lnSpc>
                <a:spcPct val="100000"/>
              </a:lnSpc>
              <a:buNone/>
            </a:pPr>
            <a:r>
              <a:rPr b="0" lang="en-PH" sz="2800" spc="-1" strike="noStrike">
                <a:latin typeface="Lato"/>
              </a:rPr>
              <a:t>5. Narra</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4" name=""/>
          <p:cNvSpPr/>
          <p:nvPr/>
        </p:nvSpPr>
        <p:spPr>
          <a:xfrm>
            <a:off x="900000" y="1366560"/>
            <a:ext cx="10513800" cy="4649400"/>
          </a:xfrm>
          <a:prstGeom prst="rect">
            <a:avLst/>
          </a:prstGeom>
          <a:solidFill>
            <a:srgbClr val="e1f5fe"/>
          </a:solidFill>
          <a:ln w="76320">
            <a:solidFill>
              <a:srgbClr val="4e342e"/>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latin typeface="Lato"/>
              </a:rPr>
              <a:t>	</a:t>
            </a:r>
            <a:r>
              <a:rPr b="0" lang="en-PH" sz="2800" spc="-1" strike="noStrike">
                <a:latin typeface="Lato"/>
              </a:rPr>
              <a:t>Tama! Ginamit ang malaking titik sa simula ng pangungusap. Ginamit din ang malaking titik sa pangalan ng tao, lugar, at mga kapistahan o okasyon. Ngunit maliban sa mga nakalista sa itaas, ginagamit din ang malaking titik sa simula ng pangalan ng ating mga alagang hayop, sa pangalan ng ating paaralan, kalsada, barangay, bayan, at bansa. Ginagamit din ang malaking titik sa pamagat ng mga kuwento, tula, o awit.</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2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5" name=""/>
          <p:cNvSpPr/>
          <p:nvPr/>
        </p:nvSpPr>
        <p:spPr>
          <a:xfrm>
            <a:off x="360000" y="360000"/>
            <a:ext cx="10513800" cy="1370880"/>
          </a:xfrm>
          <a:prstGeom prst="rect">
            <a:avLst/>
          </a:prstGeom>
          <a:noFill/>
          <a:ln w="0">
            <a:noFill/>
          </a:ln>
        </p:spPr>
        <p:style>
          <a:lnRef idx="0"/>
          <a:fillRef idx="0"/>
          <a:effectRef idx="0"/>
          <a:fontRef idx="minor"/>
        </p:style>
        <p:txBody>
          <a:bodyPr lIns="90000" rIns="90000" tIns="45000" bIns="45000" anchor="t">
            <a:noAutofit/>
          </a:bodyPr>
          <a:p>
            <a:pPr algn="just">
              <a:lnSpc>
                <a:spcPct val="150000"/>
              </a:lnSpc>
              <a:buNone/>
            </a:pPr>
            <a:r>
              <a:rPr b="0" lang="en-PH" sz="2800" spc="-1" strike="noStrike">
                <a:latin typeface="Lato"/>
              </a:rPr>
              <a:t>	</a:t>
            </a:r>
            <a:r>
              <a:rPr b="0" lang="en-PH" sz="2800" spc="-1" strike="noStrike">
                <a:latin typeface="Lato"/>
              </a:rPr>
              <a:t>Tingnan ang mga initimang letra sa sumusunod na mga halimbawa. Ano ang napansin mo?</a:t>
            </a:r>
            <a:endParaRPr b="0" lang="en-PH" sz="2800" spc="-1" strike="noStrike">
              <a:latin typeface="Arial"/>
            </a:endParaRPr>
          </a:p>
        </p:txBody>
      </p:sp>
      <p:graphicFrame>
        <p:nvGraphicFramePr>
          <p:cNvPr id="146" name=""/>
          <p:cNvGraphicFramePr/>
          <p:nvPr/>
        </p:nvGraphicFramePr>
        <p:xfrm>
          <a:off x="1346040" y="1861920"/>
          <a:ext cx="9993600" cy="3897720"/>
        </p:xfrm>
        <a:graphic>
          <a:graphicData uri="http://schemas.openxmlformats.org/drawingml/2006/table">
            <a:tbl>
              <a:tblPr/>
              <a:tblGrid>
                <a:gridCol w="4996440"/>
                <a:gridCol w="4997520"/>
              </a:tblGrid>
              <a:tr h="373320">
                <a:tc>
                  <a:txBody>
                    <a:bodyPr lIns="90000" rIns="90000" anchor="t">
                      <a:noAutofit/>
                    </a:bodyPr>
                    <a:p>
                      <a:pPr>
                        <a:lnSpc>
                          <a:spcPct val="100000"/>
                        </a:lnSpc>
                        <a:buNone/>
                      </a:pPr>
                      <a:r>
                        <a:rPr b="1" lang="en-PH" sz="2000" spc="-1" strike="noStrike">
                          <a:latin typeface="Lato"/>
                        </a:rPr>
                        <a:t>P</a:t>
                      </a:r>
                      <a:r>
                        <a:rPr b="0" lang="en-PH" sz="2000" spc="-1" strike="noStrike">
                          <a:latin typeface="Lato"/>
                        </a:rPr>
                        <a:t>ilipinas</a:t>
                      </a:r>
                      <a:endParaRPr b="0" lang="en-PH" sz="2000" spc="-1" strike="noStrike">
                        <a:latin typeface="Arial"/>
                      </a:endParaRPr>
                    </a:p>
                  </a:txBody>
                  <a:tcPr anchor="t" marL="90000" marR="90000">
                    <a:lnL w="720">
                      <a:solidFill>
                        <a:srgbClr val="311b92"/>
                      </a:solidFill>
                    </a:lnL>
                    <a:lnR w="720">
                      <a:solidFill>
                        <a:srgbClr val="311b92"/>
                      </a:solidFill>
                    </a:lnR>
                    <a:lnT w="720">
                      <a:solidFill>
                        <a:srgbClr val="311b92"/>
                      </a:solidFill>
                    </a:lnT>
                    <a:lnB w="720">
                      <a:solidFill>
                        <a:srgbClr val="311b92"/>
                      </a:solidFill>
                    </a:lnB>
                    <a:solidFill>
                      <a:srgbClr val="fce4ec"/>
                    </a:solidFill>
                  </a:tcPr>
                </a:tc>
                <a:tc>
                  <a:txBody>
                    <a:bodyPr lIns="90000" rIns="90000" anchor="t">
                      <a:noAutofit/>
                    </a:bodyPr>
                    <a:p>
                      <a:pPr>
                        <a:lnSpc>
                          <a:spcPct val="100000"/>
                        </a:lnSpc>
                        <a:buNone/>
                      </a:pPr>
                      <a:r>
                        <a:rPr b="0" lang="en-PH" sz="2000" spc="-1" strike="noStrike">
                          <a:latin typeface="Lato"/>
                        </a:rPr>
                        <a:t>pangalan ng bansa</a:t>
                      </a:r>
                      <a:endParaRPr b="0" lang="en-PH" sz="2000" spc="-1" strike="noStrike">
                        <a:latin typeface="Arial"/>
                      </a:endParaRPr>
                    </a:p>
                  </a:txBody>
                  <a:tcPr anchor="t" marL="90000" marR="90000">
                    <a:lnL w="720">
                      <a:solidFill>
                        <a:srgbClr val="311b92"/>
                      </a:solidFill>
                    </a:lnL>
                    <a:lnR w="720">
                      <a:solidFill>
                        <a:srgbClr val="311b92"/>
                      </a:solidFill>
                    </a:lnR>
                    <a:lnT w="720">
                      <a:solidFill>
                        <a:srgbClr val="311b92"/>
                      </a:solidFill>
                    </a:lnT>
                    <a:lnB w="720">
                      <a:solidFill>
                        <a:srgbClr val="311b92"/>
                      </a:solidFill>
                    </a:lnB>
                    <a:solidFill>
                      <a:srgbClr val="fce4ec"/>
                    </a:solidFill>
                  </a:tcPr>
                </a:tc>
              </a:tr>
              <a:tr h="394920">
                <a:tc>
                  <a:txBody>
                    <a:bodyPr lIns="90000" rIns="90000" anchor="t">
                      <a:noAutofit/>
                    </a:bodyPr>
                    <a:p>
                      <a:pPr>
                        <a:lnSpc>
                          <a:spcPct val="100000"/>
                        </a:lnSpc>
                        <a:buNone/>
                      </a:pPr>
                      <a:r>
                        <a:rPr b="1" lang="en-PH" sz="2000" spc="-1" strike="noStrike">
                          <a:latin typeface="Lato"/>
                        </a:rPr>
                        <a:t>A</a:t>
                      </a:r>
                      <a:r>
                        <a:rPr b="0" lang="en-PH" sz="2000" spc="-1" strike="noStrike">
                          <a:latin typeface="Lato"/>
                        </a:rPr>
                        <a:t>ndres </a:t>
                      </a:r>
                      <a:r>
                        <a:rPr b="1" lang="en-PH" sz="2000" spc="-1" strike="noStrike">
                          <a:latin typeface="Lato"/>
                        </a:rPr>
                        <a:t>B</a:t>
                      </a:r>
                      <a:r>
                        <a:rPr b="0" lang="en-PH" sz="2000" spc="-1" strike="noStrike">
                          <a:latin typeface="Lato"/>
                        </a:rPr>
                        <a:t>onifacio</a:t>
                      </a:r>
                      <a:endParaRPr b="0" lang="en-PH" sz="2000" spc="-1" strike="noStrike">
                        <a:latin typeface="Arial"/>
                      </a:endParaRPr>
                    </a:p>
                  </a:txBody>
                  <a:tcPr anchor="t" marL="90000" marR="90000">
                    <a:lnL w="720">
                      <a:solidFill>
                        <a:srgbClr val="311b92"/>
                      </a:solidFill>
                    </a:lnL>
                    <a:lnR w="720">
                      <a:solidFill>
                        <a:srgbClr val="311b92"/>
                      </a:solidFill>
                    </a:lnR>
                    <a:lnT w="720">
                      <a:solidFill>
                        <a:srgbClr val="311b92"/>
                      </a:solidFill>
                    </a:lnT>
                    <a:lnB w="720">
                      <a:solidFill>
                        <a:srgbClr val="311b92"/>
                      </a:solidFill>
                    </a:lnB>
                    <a:solidFill>
                      <a:srgbClr val="fce4ec"/>
                    </a:solidFill>
                  </a:tcPr>
                </a:tc>
                <a:tc>
                  <a:txBody>
                    <a:bodyPr lIns="90000" rIns="90000" anchor="t">
                      <a:noAutofit/>
                    </a:bodyPr>
                    <a:p>
                      <a:pPr>
                        <a:lnSpc>
                          <a:spcPct val="100000"/>
                        </a:lnSpc>
                        <a:buNone/>
                      </a:pPr>
                      <a:r>
                        <a:rPr b="0" lang="en-PH" sz="2000" spc="-1" strike="noStrike">
                          <a:latin typeface="Lato"/>
                        </a:rPr>
                        <a:t>pangalan ng bayani</a:t>
                      </a:r>
                      <a:endParaRPr b="0" lang="en-PH" sz="2000" spc="-1" strike="noStrike">
                        <a:latin typeface="Arial"/>
                      </a:endParaRPr>
                    </a:p>
                  </a:txBody>
                  <a:tcPr anchor="t" marL="90000" marR="90000">
                    <a:lnL w="720">
                      <a:solidFill>
                        <a:srgbClr val="311b92"/>
                      </a:solidFill>
                    </a:lnL>
                    <a:lnR w="720">
                      <a:solidFill>
                        <a:srgbClr val="311b92"/>
                      </a:solidFill>
                    </a:lnR>
                    <a:lnT w="720">
                      <a:solidFill>
                        <a:srgbClr val="311b92"/>
                      </a:solidFill>
                    </a:lnT>
                    <a:lnB w="720">
                      <a:solidFill>
                        <a:srgbClr val="311b92"/>
                      </a:solidFill>
                    </a:lnB>
                    <a:solidFill>
                      <a:srgbClr val="fce4ec"/>
                    </a:solidFill>
                  </a:tcPr>
                </a:tc>
              </a:tr>
              <a:tr h="373320">
                <a:tc>
                  <a:txBody>
                    <a:bodyPr lIns="90000" rIns="90000" anchor="t">
                      <a:noAutofit/>
                    </a:bodyPr>
                    <a:p>
                      <a:pPr>
                        <a:lnSpc>
                          <a:spcPct val="100000"/>
                        </a:lnSpc>
                        <a:buNone/>
                      </a:pPr>
                      <a:r>
                        <a:rPr b="1" lang="en-PH" sz="2000" spc="-1" strike="noStrike">
                          <a:latin typeface="Lato"/>
                        </a:rPr>
                        <a:t>M</a:t>
                      </a:r>
                      <a:r>
                        <a:rPr b="0" lang="en-PH" sz="2000" spc="-1" strike="noStrike">
                          <a:latin typeface="Lato"/>
                        </a:rPr>
                        <a:t>iming</a:t>
                      </a:r>
                      <a:endParaRPr b="0" lang="en-PH" sz="2000" spc="-1" strike="noStrike">
                        <a:latin typeface="Arial"/>
                      </a:endParaRPr>
                    </a:p>
                  </a:txBody>
                  <a:tcPr anchor="t" marL="90000" marR="90000">
                    <a:lnL w="720">
                      <a:solidFill>
                        <a:srgbClr val="311b92"/>
                      </a:solidFill>
                    </a:lnL>
                    <a:lnR w="720">
                      <a:solidFill>
                        <a:srgbClr val="311b92"/>
                      </a:solidFill>
                    </a:lnR>
                    <a:lnT w="720">
                      <a:solidFill>
                        <a:srgbClr val="311b92"/>
                      </a:solidFill>
                    </a:lnT>
                    <a:lnB w="720">
                      <a:solidFill>
                        <a:srgbClr val="311b92"/>
                      </a:solidFill>
                    </a:lnB>
                    <a:solidFill>
                      <a:srgbClr val="fce4ec"/>
                    </a:solidFill>
                  </a:tcPr>
                </a:tc>
                <a:tc>
                  <a:txBody>
                    <a:bodyPr lIns="90000" rIns="90000" anchor="t">
                      <a:noAutofit/>
                    </a:bodyPr>
                    <a:p>
                      <a:pPr>
                        <a:lnSpc>
                          <a:spcPct val="100000"/>
                        </a:lnSpc>
                        <a:buNone/>
                      </a:pPr>
                      <a:r>
                        <a:rPr b="0" lang="en-PH" sz="2000" spc="-1" strike="noStrike">
                          <a:latin typeface="Lato"/>
                        </a:rPr>
                        <a:t>pangalan ng pusa</a:t>
                      </a:r>
                      <a:endParaRPr b="0" lang="en-PH" sz="2000" spc="-1" strike="noStrike">
                        <a:latin typeface="Arial"/>
                      </a:endParaRPr>
                    </a:p>
                  </a:txBody>
                  <a:tcPr anchor="t" marL="90000" marR="90000">
                    <a:lnL w="720">
                      <a:solidFill>
                        <a:srgbClr val="311b92"/>
                      </a:solidFill>
                    </a:lnL>
                    <a:lnR w="720">
                      <a:solidFill>
                        <a:srgbClr val="311b92"/>
                      </a:solidFill>
                    </a:lnR>
                    <a:lnT w="720">
                      <a:solidFill>
                        <a:srgbClr val="311b92"/>
                      </a:solidFill>
                    </a:lnT>
                    <a:lnB w="720">
                      <a:solidFill>
                        <a:srgbClr val="311b92"/>
                      </a:solidFill>
                    </a:lnB>
                    <a:solidFill>
                      <a:srgbClr val="fce4ec"/>
                    </a:solidFill>
                  </a:tcPr>
                </a:tc>
              </a:tr>
              <a:tr h="373320">
                <a:tc>
                  <a:txBody>
                    <a:bodyPr lIns="90000" rIns="90000" anchor="t">
                      <a:noAutofit/>
                    </a:bodyPr>
                    <a:p>
                      <a:pPr>
                        <a:lnSpc>
                          <a:spcPct val="100000"/>
                        </a:lnSpc>
                        <a:buNone/>
                      </a:pPr>
                      <a:r>
                        <a:rPr b="1" lang="en-PH" sz="2000" spc="-1" strike="noStrike">
                          <a:latin typeface="Lato"/>
                        </a:rPr>
                        <a:t>G</a:t>
                      </a:r>
                      <a:r>
                        <a:rPr b="0" lang="en-PH" sz="2000" spc="-1" strike="noStrike">
                          <a:latin typeface="Lato"/>
                        </a:rPr>
                        <a:t>umamela </a:t>
                      </a:r>
                      <a:r>
                        <a:rPr b="1" lang="en-PH" sz="2000" spc="-1" strike="noStrike">
                          <a:latin typeface="Lato"/>
                        </a:rPr>
                        <a:t>S</a:t>
                      </a:r>
                      <a:r>
                        <a:rPr b="0" lang="en-PH" sz="2000" spc="-1" strike="noStrike">
                          <a:latin typeface="Lato"/>
                        </a:rPr>
                        <a:t>treet</a:t>
                      </a:r>
                      <a:endParaRPr b="0" lang="en-PH" sz="2000" spc="-1" strike="noStrike">
                        <a:latin typeface="Arial"/>
                      </a:endParaRPr>
                    </a:p>
                  </a:txBody>
                  <a:tcPr anchor="t" marL="90000" marR="90000">
                    <a:lnL w="720">
                      <a:solidFill>
                        <a:srgbClr val="311b92"/>
                      </a:solidFill>
                    </a:lnL>
                    <a:lnR w="720">
                      <a:solidFill>
                        <a:srgbClr val="311b92"/>
                      </a:solidFill>
                    </a:lnR>
                    <a:lnT w="720">
                      <a:solidFill>
                        <a:srgbClr val="311b92"/>
                      </a:solidFill>
                    </a:lnT>
                    <a:lnB w="720">
                      <a:solidFill>
                        <a:srgbClr val="311b92"/>
                      </a:solidFill>
                    </a:lnB>
                    <a:solidFill>
                      <a:srgbClr val="fce4ec"/>
                    </a:solidFill>
                  </a:tcPr>
                </a:tc>
                <a:tc>
                  <a:txBody>
                    <a:bodyPr lIns="90000" rIns="90000" anchor="t">
                      <a:noAutofit/>
                    </a:bodyPr>
                    <a:p>
                      <a:pPr>
                        <a:lnSpc>
                          <a:spcPct val="100000"/>
                        </a:lnSpc>
                        <a:buNone/>
                      </a:pPr>
                      <a:r>
                        <a:rPr b="0" lang="en-PH" sz="2000" spc="-1" strike="noStrike">
                          <a:latin typeface="Lato"/>
                        </a:rPr>
                        <a:t>pangalan ng kalsada</a:t>
                      </a:r>
                      <a:endParaRPr b="0" lang="en-PH" sz="2000" spc="-1" strike="noStrike">
                        <a:latin typeface="Arial"/>
                      </a:endParaRPr>
                    </a:p>
                  </a:txBody>
                  <a:tcPr anchor="t" marL="90000" marR="90000">
                    <a:lnL w="720">
                      <a:solidFill>
                        <a:srgbClr val="311b92"/>
                      </a:solidFill>
                    </a:lnL>
                    <a:lnR w="720">
                      <a:solidFill>
                        <a:srgbClr val="311b92"/>
                      </a:solidFill>
                    </a:lnR>
                    <a:lnT w="720">
                      <a:solidFill>
                        <a:srgbClr val="311b92"/>
                      </a:solidFill>
                    </a:lnT>
                    <a:lnB w="720">
                      <a:solidFill>
                        <a:srgbClr val="311b92"/>
                      </a:solidFill>
                    </a:lnB>
                    <a:solidFill>
                      <a:srgbClr val="fce4ec"/>
                    </a:solidFill>
                  </a:tcPr>
                </a:tc>
              </a:tr>
              <a:tr h="466200">
                <a:tc>
                  <a:txBody>
                    <a:bodyPr lIns="90000" rIns="90000" anchor="t">
                      <a:noAutofit/>
                    </a:bodyPr>
                    <a:p>
                      <a:pPr>
                        <a:lnSpc>
                          <a:spcPct val="100000"/>
                        </a:lnSpc>
                        <a:buNone/>
                      </a:pPr>
                      <a:r>
                        <a:rPr b="1" lang="en-PH" sz="2000" spc="-1" strike="noStrike">
                          <a:latin typeface="Lato"/>
                        </a:rPr>
                        <a:t>A</a:t>
                      </a:r>
                      <a:r>
                        <a:rPr b="0" lang="en-PH" sz="2000" spc="-1" strike="noStrike">
                          <a:latin typeface="Lato"/>
                        </a:rPr>
                        <a:t>raling </a:t>
                      </a:r>
                      <a:r>
                        <a:rPr b="1" lang="en-PH" sz="2000" spc="-1" strike="noStrike">
                          <a:latin typeface="Lato"/>
                        </a:rPr>
                        <a:t>P</a:t>
                      </a:r>
                      <a:r>
                        <a:rPr b="0" lang="en-PH" sz="2000" spc="-1" strike="noStrike">
                          <a:latin typeface="Lato"/>
                        </a:rPr>
                        <a:t>anlipunan</a:t>
                      </a:r>
                      <a:endParaRPr b="0" lang="en-PH" sz="2000" spc="-1" strike="noStrike">
                        <a:latin typeface="Arial"/>
                      </a:endParaRPr>
                    </a:p>
                  </a:txBody>
                  <a:tcPr anchor="t" marL="90000" marR="90000">
                    <a:lnL w="720">
                      <a:solidFill>
                        <a:srgbClr val="311b92"/>
                      </a:solidFill>
                    </a:lnL>
                    <a:lnR w="720">
                      <a:solidFill>
                        <a:srgbClr val="311b92"/>
                      </a:solidFill>
                    </a:lnR>
                    <a:lnT w="720">
                      <a:solidFill>
                        <a:srgbClr val="311b92"/>
                      </a:solidFill>
                    </a:lnT>
                    <a:lnB w="720">
                      <a:solidFill>
                        <a:srgbClr val="311b92"/>
                      </a:solidFill>
                    </a:lnB>
                    <a:solidFill>
                      <a:srgbClr val="fce4ec"/>
                    </a:solidFill>
                  </a:tcPr>
                </a:tc>
                <a:tc>
                  <a:txBody>
                    <a:bodyPr lIns="90000" rIns="90000" anchor="t">
                      <a:noAutofit/>
                    </a:bodyPr>
                    <a:p>
                      <a:pPr>
                        <a:lnSpc>
                          <a:spcPct val="100000"/>
                        </a:lnSpc>
                        <a:buNone/>
                      </a:pPr>
                      <a:r>
                        <a:rPr b="0" lang="en-PH" sz="2000" spc="-1" strike="noStrike">
                          <a:latin typeface="Lato"/>
                        </a:rPr>
                        <a:t>asignatura </a:t>
                      </a:r>
                      <a:endParaRPr b="0" lang="en-PH" sz="2000" spc="-1" strike="noStrike">
                        <a:latin typeface="Arial"/>
                      </a:endParaRPr>
                    </a:p>
                  </a:txBody>
                  <a:tcPr anchor="t" marL="90000" marR="90000">
                    <a:lnL w="720">
                      <a:solidFill>
                        <a:srgbClr val="311b92"/>
                      </a:solidFill>
                    </a:lnL>
                    <a:lnR w="720">
                      <a:solidFill>
                        <a:srgbClr val="311b92"/>
                      </a:solidFill>
                    </a:lnR>
                    <a:lnT w="720">
                      <a:solidFill>
                        <a:srgbClr val="311b92"/>
                      </a:solidFill>
                    </a:lnT>
                    <a:lnB w="720">
                      <a:solidFill>
                        <a:srgbClr val="311b92"/>
                      </a:solidFill>
                    </a:lnB>
                    <a:solidFill>
                      <a:srgbClr val="fce4ec"/>
                    </a:solidFill>
                  </a:tcPr>
                </a:tc>
              </a:tr>
              <a:tr h="390600">
                <a:tc>
                  <a:txBody>
                    <a:bodyPr lIns="90000" rIns="90000" anchor="t">
                      <a:noAutofit/>
                    </a:bodyPr>
                    <a:p>
                      <a:pPr>
                        <a:lnSpc>
                          <a:spcPct val="100000"/>
                        </a:lnSpc>
                        <a:buNone/>
                      </a:pPr>
                      <a:r>
                        <a:rPr b="1" lang="en-PH" sz="2000" spc="-1" strike="noStrike">
                          <a:latin typeface="Lato"/>
                        </a:rPr>
                        <a:t>L</a:t>
                      </a:r>
                      <a:r>
                        <a:rPr b="0" lang="en-PH" sz="2000" spc="-1" strike="noStrike">
                          <a:latin typeface="Lato"/>
                        </a:rPr>
                        <a:t>eron</a:t>
                      </a:r>
                      <a:r>
                        <a:rPr b="1" lang="en-PH" sz="2000" spc="-1" strike="noStrike">
                          <a:latin typeface="Lato"/>
                        </a:rPr>
                        <a:t> L</a:t>
                      </a:r>
                      <a:r>
                        <a:rPr b="0" lang="en-PH" sz="2000" spc="-1" strike="noStrike">
                          <a:latin typeface="Lato"/>
                        </a:rPr>
                        <a:t>eron,</a:t>
                      </a:r>
                      <a:r>
                        <a:rPr b="1" lang="en-PH" sz="2000" spc="-1" strike="noStrike">
                          <a:latin typeface="Lato"/>
                        </a:rPr>
                        <a:t> S</a:t>
                      </a:r>
                      <a:r>
                        <a:rPr b="0" lang="en-PH" sz="2000" spc="-1" strike="noStrike">
                          <a:latin typeface="Lato"/>
                        </a:rPr>
                        <a:t>inta</a:t>
                      </a:r>
                      <a:endParaRPr b="0" lang="en-PH" sz="2000" spc="-1" strike="noStrike">
                        <a:latin typeface="Arial"/>
                      </a:endParaRPr>
                    </a:p>
                  </a:txBody>
                  <a:tcPr anchor="t" marL="90000" marR="90000">
                    <a:lnL w="720">
                      <a:solidFill>
                        <a:srgbClr val="311b92"/>
                      </a:solidFill>
                    </a:lnL>
                    <a:lnR w="720">
                      <a:solidFill>
                        <a:srgbClr val="311b92"/>
                      </a:solidFill>
                    </a:lnR>
                    <a:lnT w="720">
                      <a:solidFill>
                        <a:srgbClr val="311b92"/>
                      </a:solidFill>
                    </a:lnT>
                    <a:lnB w="720">
                      <a:solidFill>
                        <a:srgbClr val="311b92"/>
                      </a:solidFill>
                    </a:lnB>
                    <a:solidFill>
                      <a:srgbClr val="fce4ec"/>
                    </a:solidFill>
                  </a:tcPr>
                </a:tc>
                <a:tc>
                  <a:txBody>
                    <a:bodyPr lIns="90000" rIns="90000" anchor="t">
                      <a:noAutofit/>
                    </a:bodyPr>
                    <a:p>
                      <a:pPr>
                        <a:lnSpc>
                          <a:spcPct val="100000"/>
                        </a:lnSpc>
                        <a:buNone/>
                      </a:pPr>
                      <a:r>
                        <a:rPr b="0" lang="en-PH" sz="2000" spc="-1" strike="noStrike">
                          <a:latin typeface="Lato"/>
                        </a:rPr>
                        <a:t>pamagat ng awit</a:t>
                      </a:r>
                      <a:endParaRPr b="0" lang="en-PH" sz="2000" spc="-1" strike="noStrike">
                        <a:latin typeface="Arial"/>
                      </a:endParaRPr>
                    </a:p>
                  </a:txBody>
                  <a:tcPr anchor="t" marL="90000" marR="90000">
                    <a:lnL w="720">
                      <a:solidFill>
                        <a:srgbClr val="311b92"/>
                      </a:solidFill>
                    </a:lnL>
                    <a:lnR w="720">
                      <a:solidFill>
                        <a:srgbClr val="311b92"/>
                      </a:solidFill>
                    </a:lnR>
                    <a:lnT w="720">
                      <a:solidFill>
                        <a:srgbClr val="311b92"/>
                      </a:solidFill>
                    </a:lnT>
                    <a:lnB w="720">
                      <a:solidFill>
                        <a:srgbClr val="311b92"/>
                      </a:solidFill>
                    </a:lnB>
                    <a:solidFill>
                      <a:srgbClr val="fce4ec"/>
                    </a:solidFill>
                  </a:tcPr>
                </a:tc>
              </a:tr>
              <a:tr h="390600">
                <a:tc>
                  <a:txBody>
                    <a:bodyPr lIns="90000" rIns="90000" anchor="t">
                      <a:noAutofit/>
                    </a:bodyPr>
                    <a:p>
                      <a:pPr>
                        <a:lnSpc>
                          <a:spcPct val="100000"/>
                        </a:lnSpc>
                        <a:buNone/>
                      </a:pPr>
                      <a:r>
                        <a:rPr b="1" lang="en-PH" sz="2000" spc="-1" strike="noStrike">
                          <a:latin typeface="Lato"/>
                        </a:rPr>
                        <a:t>A</a:t>
                      </a:r>
                      <a:r>
                        <a:rPr b="0" lang="en-PH" sz="2000" spc="-1" strike="noStrike">
                          <a:latin typeface="Lato"/>
                        </a:rPr>
                        <a:t>ng </a:t>
                      </a:r>
                      <a:r>
                        <a:rPr b="1" lang="en-PH" sz="2000" spc="-1" strike="noStrike">
                          <a:latin typeface="Lato"/>
                        </a:rPr>
                        <a:t>A</a:t>
                      </a:r>
                      <a:r>
                        <a:rPr b="0" lang="en-PH" sz="2000" spc="-1" strike="noStrike">
                          <a:latin typeface="Lato"/>
                        </a:rPr>
                        <a:t>lamat ng </a:t>
                      </a:r>
                      <a:r>
                        <a:rPr b="1" lang="en-PH" sz="2000" spc="-1" strike="noStrike">
                          <a:latin typeface="Lato"/>
                        </a:rPr>
                        <a:t>S</a:t>
                      </a:r>
                      <a:r>
                        <a:rPr b="0" lang="en-PH" sz="2000" spc="-1" strike="noStrike">
                          <a:latin typeface="Lato"/>
                        </a:rPr>
                        <a:t>aging</a:t>
                      </a:r>
                      <a:endParaRPr b="0" lang="en-PH" sz="2000" spc="-1" strike="noStrike">
                        <a:latin typeface="Arial"/>
                      </a:endParaRPr>
                    </a:p>
                  </a:txBody>
                  <a:tcPr anchor="t" marL="90000" marR="90000">
                    <a:lnL w="720">
                      <a:solidFill>
                        <a:srgbClr val="311b92"/>
                      </a:solidFill>
                    </a:lnL>
                    <a:lnR w="720">
                      <a:solidFill>
                        <a:srgbClr val="311b92"/>
                      </a:solidFill>
                    </a:lnR>
                    <a:lnT w="720">
                      <a:solidFill>
                        <a:srgbClr val="311b92"/>
                      </a:solidFill>
                    </a:lnT>
                    <a:lnB w="720">
                      <a:solidFill>
                        <a:srgbClr val="311b92"/>
                      </a:solidFill>
                    </a:lnB>
                    <a:solidFill>
                      <a:srgbClr val="fce4ec"/>
                    </a:solidFill>
                  </a:tcPr>
                </a:tc>
                <a:tc>
                  <a:txBody>
                    <a:bodyPr lIns="90000" rIns="90000" anchor="t">
                      <a:noAutofit/>
                    </a:bodyPr>
                    <a:p>
                      <a:pPr>
                        <a:lnSpc>
                          <a:spcPct val="100000"/>
                        </a:lnSpc>
                        <a:buNone/>
                      </a:pPr>
                      <a:r>
                        <a:rPr b="0" lang="en-PH" sz="2000" spc="-1" strike="noStrike">
                          <a:latin typeface="Lato"/>
                        </a:rPr>
                        <a:t>pamagat ng kuwento</a:t>
                      </a:r>
                      <a:endParaRPr b="0" lang="en-PH" sz="2000" spc="-1" strike="noStrike">
                        <a:latin typeface="Arial"/>
                      </a:endParaRPr>
                    </a:p>
                  </a:txBody>
                  <a:tcPr anchor="t" marL="90000" marR="90000">
                    <a:lnL w="720">
                      <a:solidFill>
                        <a:srgbClr val="311b92"/>
                      </a:solidFill>
                    </a:lnL>
                    <a:lnR w="720">
                      <a:solidFill>
                        <a:srgbClr val="311b92"/>
                      </a:solidFill>
                    </a:lnR>
                    <a:lnT w="720">
                      <a:solidFill>
                        <a:srgbClr val="311b92"/>
                      </a:solidFill>
                    </a:lnT>
                    <a:lnB w="720">
                      <a:solidFill>
                        <a:srgbClr val="311b92"/>
                      </a:solidFill>
                    </a:lnB>
                    <a:solidFill>
                      <a:srgbClr val="fce4ec"/>
                    </a:solidFill>
                  </a:tcPr>
                </a:tc>
              </a:tr>
              <a:tr h="373320">
                <a:tc>
                  <a:txBody>
                    <a:bodyPr lIns="90000" rIns="90000" anchor="t">
                      <a:noAutofit/>
                    </a:bodyPr>
                    <a:p>
                      <a:pPr>
                        <a:lnSpc>
                          <a:spcPct val="100000"/>
                        </a:lnSpc>
                        <a:buNone/>
                      </a:pPr>
                      <a:r>
                        <a:rPr b="1" lang="en-PH" sz="2000" spc="-1" strike="noStrike">
                          <a:latin typeface="Lato"/>
                        </a:rPr>
                        <a:t>P</a:t>
                      </a:r>
                      <a:r>
                        <a:rPr b="0" lang="en-PH" sz="2000" spc="-1" strike="noStrike">
                          <a:latin typeface="Lato"/>
                        </a:rPr>
                        <a:t>ampanga</a:t>
                      </a:r>
                      <a:endParaRPr b="0" lang="en-PH" sz="2000" spc="-1" strike="noStrike">
                        <a:latin typeface="Arial"/>
                      </a:endParaRPr>
                    </a:p>
                  </a:txBody>
                  <a:tcPr anchor="t" marL="90000" marR="90000">
                    <a:lnL w="720">
                      <a:solidFill>
                        <a:srgbClr val="311b92"/>
                      </a:solidFill>
                    </a:lnL>
                    <a:lnR w="720">
                      <a:solidFill>
                        <a:srgbClr val="311b92"/>
                      </a:solidFill>
                    </a:lnR>
                    <a:lnT w="720">
                      <a:solidFill>
                        <a:srgbClr val="311b92"/>
                      </a:solidFill>
                    </a:lnT>
                    <a:lnB w="720">
                      <a:solidFill>
                        <a:srgbClr val="311b92"/>
                      </a:solidFill>
                    </a:lnB>
                    <a:solidFill>
                      <a:srgbClr val="fce4ec"/>
                    </a:solidFill>
                  </a:tcPr>
                </a:tc>
                <a:tc>
                  <a:txBody>
                    <a:bodyPr lIns="90000" rIns="90000" anchor="t">
                      <a:noAutofit/>
                    </a:bodyPr>
                    <a:p>
                      <a:pPr>
                        <a:lnSpc>
                          <a:spcPct val="100000"/>
                        </a:lnSpc>
                        <a:buNone/>
                      </a:pPr>
                      <a:r>
                        <a:rPr b="0" lang="en-PH" sz="2000" spc="-1" strike="noStrike">
                          <a:latin typeface="Lato"/>
                        </a:rPr>
                        <a:t>pangalan ng probinsiya</a:t>
                      </a:r>
                      <a:endParaRPr b="0" lang="en-PH" sz="2000" spc="-1" strike="noStrike">
                        <a:latin typeface="Arial"/>
                      </a:endParaRPr>
                    </a:p>
                  </a:txBody>
                  <a:tcPr anchor="t" marL="90000" marR="90000">
                    <a:lnL w="720">
                      <a:solidFill>
                        <a:srgbClr val="311b92"/>
                      </a:solidFill>
                    </a:lnL>
                    <a:lnR w="720">
                      <a:solidFill>
                        <a:srgbClr val="311b92"/>
                      </a:solidFill>
                    </a:lnR>
                    <a:lnT w="720">
                      <a:solidFill>
                        <a:srgbClr val="311b92"/>
                      </a:solidFill>
                    </a:lnT>
                    <a:lnB w="720">
                      <a:solidFill>
                        <a:srgbClr val="311b92"/>
                      </a:solidFill>
                    </a:lnB>
                    <a:solidFill>
                      <a:srgbClr val="fce4ec"/>
                    </a:solidFill>
                  </a:tcPr>
                </a:tc>
              </a:tr>
              <a:tr h="387360">
                <a:tc>
                  <a:txBody>
                    <a:bodyPr lIns="90000" rIns="90000" anchor="t">
                      <a:noAutofit/>
                    </a:bodyPr>
                    <a:p>
                      <a:pPr>
                        <a:lnSpc>
                          <a:spcPct val="100000"/>
                        </a:lnSpc>
                        <a:buNone/>
                      </a:pPr>
                      <a:r>
                        <a:rPr b="1" lang="en-PH" sz="2000" spc="-1" strike="noStrike">
                          <a:latin typeface="Lato"/>
                        </a:rPr>
                        <a:t>A</a:t>
                      </a:r>
                      <a:r>
                        <a:rPr b="0" lang="en-PH" sz="2000" spc="-1" strike="noStrike">
                          <a:latin typeface="Lato"/>
                        </a:rPr>
                        <a:t>didas</a:t>
                      </a:r>
                      <a:endParaRPr b="0" lang="en-PH" sz="2000" spc="-1" strike="noStrike">
                        <a:latin typeface="Arial"/>
                      </a:endParaRPr>
                    </a:p>
                  </a:txBody>
                  <a:tcPr anchor="t" marL="90000" marR="90000">
                    <a:lnL w="720">
                      <a:solidFill>
                        <a:srgbClr val="311b92"/>
                      </a:solidFill>
                    </a:lnL>
                    <a:lnR w="720">
                      <a:solidFill>
                        <a:srgbClr val="311b92"/>
                      </a:solidFill>
                    </a:lnR>
                    <a:lnT w="720">
                      <a:solidFill>
                        <a:srgbClr val="311b92"/>
                      </a:solidFill>
                    </a:lnT>
                    <a:lnB w="720">
                      <a:solidFill>
                        <a:srgbClr val="311b92"/>
                      </a:solidFill>
                    </a:lnB>
                    <a:solidFill>
                      <a:srgbClr val="fce4ec"/>
                    </a:solidFill>
                  </a:tcPr>
                </a:tc>
                <a:tc>
                  <a:txBody>
                    <a:bodyPr lIns="90000" rIns="90000" anchor="t">
                      <a:noAutofit/>
                    </a:bodyPr>
                    <a:p>
                      <a:pPr>
                        <a:lnSpc>
                          <a:spcPct val="100000"/>
                        </a:lnSpc>
                        <a:buNone/>
                      </a:pPr>
                      <a:r>
                        <a:rPr b="0" lang="en-PH" sz="2000" spc="-1" strike="noStrike">
                          <a:latin typeface="Lato"/>
                        </a:rPr>
                        <a:t>tatak ng sapatos</a:t>
                      </a:r>
                      <a:endParaRPr b="0" lang="en-PH" sz="2000" spc="-1" strike="noStrike">
                        <a:latin typeface="Arial"/>
                      </a:endParaRPr>
                    </a:p>
                  </a:txBody>
                  <a:tcPr anchor="t" marL="90000" marR="90000">
                    <a:lnL w="720">
                      <a:solidFill>
                        <a:srgbClr val="311b92"/>
                      </a:solidFill>
                    </a:lnL>
                    <a:lnR w="720">
                      <a:solidFill>
                        <a:srgbClr val="311b92"/>
                      </a:solidFill>
                    </a:lnR>
                    <a:lnT w="720">
                      <a:solidFill>
                        <a:srgbClr val="311b92"/>
                      </a:solidFill>
                    </a:lnT>
                    <a:lnB w="720">
                      <a:solidFill>
                        <a:srgbClr val="311b92"/>
                      </a:solidFill>
                    </a:lnB>
                    <a:solidFill>
                      <a:srgbClr val="fce4ec"/>
                    </a:solidFill>
                  </a:tcPr>
                </a:tc>
              </a:tr>
              <a:tr h="375120">
                <a:tc>
                  <a:txBody>
                    <a:bodyPr lIns="90000" rIns="90000" anchor="t">
                      <a:noAutofit/>
                    </a:bodyPr>
                    <a:p>
                      <a:pPr>
                        <a:lnSpc>
                          <a:spcPct val="100000"/>
                        </a:lnSpc>
                        <a:buNone/>
                      </a:pPr>
                      <a:r>
                        <a:rPr b="1" lang="en-PH" sz="2000" spc="-1" strike="noStrike">
                          <a:latin typeface="Lato"/>
                        </a:rPr>
                        <a:t>P</a:t>
                      </a:r>
                      <a:r>
                        <a:rPr b="0" lang="en-PH" sz="2000" spc="-1" strike="noStrike">
                          <a:latin typeface="Lato"/>
                        </a:rPr>
                        <a:t>asko</a:t>
                      </a:r>
                      <a:endParaRPr b="0" lang="en-PH" sz="2000" spc="-1" strike="noStrike">
                        <a:latin typeface="Arial"/>
                      </a:endParaRPr>
                    </a:p>
                  </a:txBody>
                  <a:tcPr anchor="t" marL="90000" marR="90000">
                    <a:lnL w="720">
                      <a:solidFill>
                        <a:srgbClr val="311b92"/>
                      </a:solidFill>
                    </a:lnL>
                    <a:lnR w="720">
                      <a:solidFill>
                        <a:srgbClr val="311b92"/>
                      </a:solidFill>
                    </a:lnR>
                    <a:lnT w="720">
                      <a:solidFill>
                        <a:srgbClr val="311b92"/>
                      </a:solidFill>
                    </a:lnT>
                    <a:lnB w="720">
                      <a:solidFill>
                        <a:srgbClr val="311b92"/>
                      </a:solidFill>
                    </a:lnB>
                    <a:solidFill>
                      <a:srgbClr val="fce4ec"/>
                    </a:solidFill>
                  </a:tcPr>
                </a:tc>
                <a:tc>
                  <a:txBody>
                    <a:bodyPr lIns="90000" rIns="90000" anchor="t">
                      <a:noAutofit/>
                    </a:bodyPr>
                    <a:p>
                      <a:pPr>
                        <a:lnSpc>
                          <a:spcPct val="100000"/>
                        </a:lnSpc>
                        <a:buNone/>
                      </a:pPr>
                      <a:r>
                        <a:rPr b="0" lang="en-PH" sz="2000" spc="-1" strike="noStrike">
                          <a:latin typeface="Lato"/>
                        </a:rPr>
                        <a:t>okasyon</a:t>
                      </a:r>
                      <a:endParaRPr b="0" lang="en-PH" sz="2000" spc="-1" strike="noStrike">
                        <a:latin typeface="Arial"/>
                      </a:endParaRPr>
                    </a:p>
                  </a:txBody>
                  <a:tcPr anchor="t" marL="90000" marR="90000">
                    <a:lnL w="720">
                      <a:solidFill>
                        <a:srgbClr val="311b92"/>
                      </a:solidFill>
                    </a:lnL>
                    <a:lnR w="720">
                      <a:solidFill>
                        <a:srgbClr val="311b92"/>
                      </a:solidFill>
                    </a:lnR>
                    <a:lnT w="720">
                      <a:solidFill>
                        <a:srgbClr val="311b92"/>
                      </a:solidFill>
                    </a:lnT>
                    <a:lnB w="720">
                      <a:solidFill>
                        <a:srgbClr val="311b92"/>
                      </a:solidFill>
                    </a:lnB>
                    <a:solidFill>
                      <a:srgbClr val="fce4ec"/>
                    </a:solidFill>
                  </a:tcPr>
                </a:tc>
              </a:tr>
            </a:tbl>
          </a:graphicData>
        </a:graphic>
      </p:graphicFrame>
    </p:spTree>
  </p:cSld>
  <mc:AlternateContent>
    <mc:Choice Requires="p14">
      <p:transition spd="slow" p14:dur="2000"/>
    </mc:Choice>
    <mc:Fallback>
      <p:transition spd="slow"/>
    </mc:Fallback>
  </mc:AlternateContent>
</p:sld>
</file>

<file path=ppt/slides/slide2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7" name=""/>
          <p:cNvSpPr/>
          <p:nvPr/>
        </p:nvSpPr>
        <p:spPr>
          <a:xfrm>
            <a:off x="3060000" y="2304000"/>
            <a:ext cx="6659640" cy="1386000"/>
          </a:xfrm>
          <a:prstGeom prst="rect">
            <a:avLst/>
          </a:prstGeom>
          <a:gradFill rotWithShape="0">
            <a:gsLst>
              <a:gs pos="0">
                <a:srgbClr val="ede7f6"/>
              </a:gs>
              <a:gs pos="100000">
                <a:srgbClr val="ede7f6">
                  <a:alpha val="0"/>
                </a:srgbClr>
              </a:gs>
            </a:gsLst>
            <a:lin ang="5400000"/>
          </a:gradFill>
          <a:ln w="76320">
            <a:solidFill>
              <a:srgbClr val="d81b60"/>
            </a:solidFill>
            <a:round/>
          </a:ln>
        </p:spPr>
        <p:style>
          <a:lnRef idx="0"/>
          <a:fillRef idx="0"/>
          <a:effectRef idx="0"/>
          <a:fontRef idx="minor"/>
        </p:style>
        <p:txBody>
          <a:bodyPr lIns="128160" rIns="128160" tIns="83160" bIns="83160" anchor="t">
            <a:noAutofit/>
          </a:bodyPr>
          <a:p>
            <a:pPr algn="ctr">
              <a:lnSpc>
                <a:spcPct val="100000"/>
              </a:lnSpc>
              <a:buNone/>
            </a:pPr>
            <a:r>
              <a:rPr b="0" lang="en-PH" sz="4000" spc="-1" strike="noStrike">
                <a:latin typeface="Lato"/>
              </a:rPr>
              <a:t>Ang Paggamit ng Bantas</a:t>
            </a:r>
            <a:endParaRPr b="0" lang="en-PH" sz="4000" spc="-1" strike="noStrike">
              <a:latin typeface="Arial"/>
            </a:endParaRPr>
          </a:p>
        </p:txBody>
      </p:sp>
    </p:spTree>
  </p:cSld>
  <mc:AlternateContent>
    <mc:Choice Requires="p14">
      <p:transition spd="slow" p14:dur="2000"/>
    </mc:Choice>
    <mc:Fallback>
      <p:transition spd="slow"/>
    </mc:Fallback>
  </mc:AlternateContent>
</p:sld>
</file>

<file path=ppt/slides/slide2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8" name=""/>
          <p:cNvSpPr/>
          <p:nvPr/>
        </p:nvSpPr>
        <p:spPr>
          <a:xfrm>
            <a:off x="1080000" y="1872000"/>
            <a:ext cx="10243080" cy="3155040"/>
          </a:xfrm>
          <a:prstGeom prst="rect">
            <a:avLst/>
          </a:prstGeom>
          <a:solidFill>
            <a:srgbClr val="ffccbc"/>
          </a:solidFill>
          <a:ln w="76320">
            <a:solidFill>
              <a:srgbClr val="4e342e"/>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latin typeface="Lato"/>
              </a:rPr>
              <a:t>	</a:t>
            </a:r>
            <a:r>
              <a:rPr b="0" lang="en-PH" sz="2800" spc="-1" strike="noStrike">
                <a:latin typeface="Lato"/>
              </a:rPr>
              <a:t>Ang </a:t>
            </a:r>
            <a:r>
              <a:rPr b="0" lang="en-PH" sz="2800" spc="-1" strike="noStrike">
                <a:highlight>
                  <a:srgbClr val="ffff00"/>
                </a:highlight>
                <a:latin typeface="Lato"/>
              </a:rPr>
              <a:t>bantas</a:t>
            </a:r>
            <a:r>
              <a:rPr b="0" lang="en-PH" sz="2800" spc="-1" strike="noStrike">
                <a:latin typeface="Lato"/>
              </a:rPr>
              <a:t> ay mga simbolong ginagamit upang maging malinaw sa nagbabasa ang kahulugan ng kaniyang binabasa. Sa pamamagitan din ng mga bantas, naipahahayag ng sumulat ang kaniyang damdamin o reaksiyon tungkol sa isang paksa o isyu.</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2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9" name=""/>
          <p:cNvSpPr/>
          <p:nvPr/>
        </p:nvSpPr>
        <p:spPr>
          <a:xfrm>
            <a:off x="900000" y="1080000"/>
            <a:ext cx="10439640" cy="4862880"/>
          </a:xfrm>
          <a:prstGeom prst="rect">
            <a:avLst/>
          </a:prstGeom>
          <a:solidFill>
            <a:srgbClr val="ffccbc"/>
          </a:solidFill>
          <a:ln w="76320">
            <a:solidFill>
              <a:srgbClr val="d81b60"/>
            </a:solidFill>
            <a:round/>
          </a:ln>
        </p:spPr>
        <p:style>
          <a:lnRef idx="0"/>
          <a:fillRef idx="0"/>
          <a:effectRef idx="0"/>
          <a:fontRef idx="minor"/>
        </p:style>
        <p:txBody>
          <a:bodyPr lIns="128160" rIns="128160" tIns="83160" bIns="83160" anchor="t">
            <a:noAutofit/>
          </a:bodyPr>
          <a:p>
            <a:pPr algn="just">
              <a:lnSpc>
                <a:spcPct val="150000"/>
              </a:lnSpc>
              <a:buNone/>
            </a:pPr>
            <a:r>
              <a:rPr b="0" lang="en-PH" sz="2800" spc="-1" strike="noStrike">
                <a:latin typeface="Lato"/>
              </a:rPr>
              <a:t>	</a:t>
            </a:r>
            <a:r>
              <a:rPr b="0" lang="en-PH" sz="2800" spc="-1" strike="noStrike">
                <a:latin typeface="Lato"/>
              </a:rPr>
              <a:t>Kung may tandang pananong (</a:t>
            </a:r>
            <a:r>
              <a:rPr b="0" lang="en-PH" sz="2800" spc="-1" strike="noStrike">
                <a:highlight>
                  <a:srgbClr val="ffff00"/>
                </a:highlight>
                <a:latin typeface="Lato"/>
              </a:rPr>
              <a:t>?</a:t>
            </a:r>
            <a:r>
              <a:rPr b="0" lang="en-PH" sz="2800" spc="-1" strike="noStrike">
                <a:latin typeface="Lato"/>
              </a:rPr>
              <a:t>) sa dulo ng isang pangungusap,</a:t>
            </a:r>
            <a:endParaRPr b="0" lang="en-PH" sz="2800" spc="-1" strike="noStrike">
              <a:latin typeface="Arial"/>
            </a:endParaRPr>
          </a:p>
          <a:p>
            <a:pPr algn="just">
              <a:lnSpc>
                <a:spcPct val="150000"/>
              </a:lnSpc>
              <a:buNone/>
            </a:pPr>
            <a:r>
              <a:rPr b="0" lang="en-PH" sz="2800" spc="-1" strike="noStrike">
                <a:latin typeface="Lato"/>
              </a:rPr>
              <a:t>nagtatanong ang pangungusap. Maaari din namang nakararamdam siya ng pag-aalinlangan o kaunting takot. Kung tuldok (</a:t>
            </a:r>
            <a:r>
              <a:rPr b="0" lang="en-PH" sz="2800" spc="-1" strike="noStrike">
                <a:highlight>
                  <a:srgbClr val="ffff00"/>
                </a:highlight>
                <a:latin typeface="Lato"/>
              </a:rPr>
              <a:t>.</a:t>
            </a:r>
            <a:r>
              <a:rPr b="0" lang="en-PH" sz="2800" spc="-1" strike="noStrike">
                <a:latin typeface="Lato"/>
              </a:rPr>
              <a:t>) naman ang nasa dulo nito, mayroon lamang itong sinasabi o kinukuwento. At kung tandang padamdam (</a:t>
            </a:r>
            <a:r>
              <a:rPr b="0" lang="en-PH" sz="2800" spc="-1" strike="noStrike">
                <a:highlight>
                  <a:srgbClr val="ffff00"/>
                </a:highlight>
                <a:latin typeface="Lato"/>
              </a:rPr>
              <a:t>!</a:t>
            </a:r>
            <a:r>
              <a:rPr b="0" lang="en-PH" sz="2800" spc="-1" strike="noStrike">
                <a:latin typeface="Lato"/>
              </a:rPr>
              <a:t>) naman ang ginamit, maaaring ang nagsasalita sa binabasa ay nagulat, napasigaw, o nagalit.</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2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0" name=""/>
          <p:cNvSpPr/>
          <p:nvPr/>
        </p:nvSpPr>
        <p:spPr>
          <a:xfrm>
            <a:off x="916560" y="1130040"/>
            <a:ext cx="10603080" cy="4921200"/>
          </a:xfrm>
          <a:prstGeom prst="rect">
            <a:avLst/>
          </a:prstGeom>
          <a:gradFill rotWithShape="0">
            <a:gsLst>
              <a:gs pos="0">
                <a:srgbClr val="ffccbc"/>
              </a:gs>
              <a:gs pos="100000">
                <a:srgbClr val="ffccbc"/>
              </a:gs>
            </a:gsLst>
            <a:lin ang="5400000"/>
          </a:gradFill>
          <a:ln w="76320">
            <a:solidFill>
              <a:srgbClr val="d81b60"/>
            </a:solidFill>
            <a:round/>
          </a:ln>
        </p:spPr>
        <p:style>
          <a:lnRef idx="0"/>
          <a:fillRef idx="0"/>
          <a:effectRef idx="0"/>
          <a:fontRef idx="minor"/>
        </p:style>
        <p:txBody>
          <a:bodyPr lIns="128160" rIns="128160" tIns="83160" bIns="83160" anchor="t">
            <a:noAutofit/>
          </a:bodyPr>
          <a:p>
            <a:pPr>
              <a:lnSpc>
                <a:spcPct val="150000"/>
              </a:lnSpc>
              <a:buNone/>
            </a:pPr>
            <a:r>
              <a:rPr b="0" lang="en-PH" sz="2600" spc="-1" strike="noStrike">
                <a:latin typeface="Lato"/>
              </a:rPr>
              <a:t>	</a:t>
            </a:r>
            <a:r>
              <a:rPr b="0" lang="en-PH" sz="2600" spc="-1" strike="noStrike">
                <a:latin typeface="Lato"/>
              </a:rPr>
              <a:t>Tingnan ang mga ginamit na bantas sa sumusunod na mga pangungusap. Ano kayang damdamin ang ipinahahayag ng mga pangungusap?</a:t>
            </a:r>
            <a:endParaRPr b="0" lang="en-PH" sz="2600" spc="-1" strike="noStrike">
              <a:latin typeface="Arial"/>
            </a:endParaRPr>
          </a:p>
          <a:p>
            <a:pPr>
              <a:lnSpc>
                <a:spcPct val="150000"/>
              </a:lnSpc>
              <a:buNone/>
            </a:pPr>
            <a:r>
              <a:rPr b="0" lang="en-PH" sz="2600" spc="-1" strike="noStrike">
                <a:latin typeface="Lato"/>
              </a:rPr>
              <a:t>1. Wow! Dumating ka na pala</a:t>
            </a:r>
            <a:r>
              <a:rPr b="0" lang="en-PH" sz="2600" spc="-1" strike="noStrike">
                <a:highlight>
                  <a:srgbClr val="ffff00"/>
                </a:highlight>
                <a:latin typeface="Lato"/>
              </a:rPr>
              <a:t>.</a:t>
            </a:r>
            <a:endParaRPr b="0" lang="en-PH" sz="2600" spc="-1" strike="noStrike">
              <a:latin typeface="Arial"/>
            </a:endParaRPr>
          </a:p>
          <a:p>
            <a:pPr>
              <a:lnSpc>
                <a:spcPct val="150000"/>
              </a:lnSpc>
              <a:buNone/>
            </a:pPr>
            <a:r>
              <a:rPr b="0" lang="en-PH" sz="2600" spc="-1" strike="noStrike">
                <a:latin typeface="Lato"/>
              </a:rPr>
              <a:t>2. Kumusta po kayo</a:t>
            </a:r>
            <a:r>
              <a:rPr b="0" lang="en-PH" sz="2600" spc="-1" strike="noStrike">
                <a:highlight>
                  <a:srgbClr val="ffff00"/>
                </a:highlight>
                <a:latin typeface="Lato"/>
              </a:rPr>
              <a:t>?</a:t>
            </a:r>
            <a:endParaRPr b="0" lang="en-PH" sz="2600" spc="-1" strike="noStrike">
              <a:latin typeface="Arial"/>
            </a:endParaRPr>
          </a:p>
          <a:p>
            <a:pPr>
              <a:lnSpc>
                <a:spcPct val="150000"/>
              </a:lnSpc>
              <a:buNone/>
            </a:pPr>
            <a:r>
              <a:rPr b="0" lang="en-PH" sz="2600" spc="-1" strike="noStrike">
                <a:latin typeface="Lato"/>
              </a:rPr>
              <a:t>3. Masaya pala ang pista sa inyo</a:t>
            </a:r>
            <a:r>
              <a:rPr b="0" lang="en-PH" sz="2600" spc="-1" strike="noStrike">
                <a:highlight>
                  <a:srgbClr val="ffff00"/>
                </a:highlight>
                <a:latin typeface="Lato"/>
              </a:rPr>
              <a:t>.</a:t>
            </a:r>
            <a:endParaRPr b="0" lang="en-PH" sz="2600" spc="-1" strike="noStrike">
              <a:latin typeface="Arial"/>
            </a:endParaRPr>
          </a:p>
          <a:p>
            <a:pPr>
              <a:lnSpc>
                <a:spcPct val="150000"/>
              </a:lnSpc>
              <a:buNone/>
            </a:pPr>
            <a:r>
              <a:rPr b="0" lang="en-PH" sz="2600" spc="-1" strike="noStrike">
                <a:latin typeface="Lato"/>
              </a:rPr>
              <a:t>4. May sunog! May sunog</a:t>
            </a:r>
            <a:r>
              <a:rPr b="0" lang="en-PH" sz="2600" spc="-1" strike="noStrike">
                <a:highlight>
                  <a:srgbClr val="ffff00"/>
                </a:highlight>
                <a:latin typeface="Lato"/>
              </a:rPr>
              <a:t>!</a:t>
            </a:r>
            <a:endParaRPr b="0" lang="en-PH" sz="2600" spc="-1" strike="noStrike">
              <a:latin typeface="Arial"/>
            </a:endParaRPr>
          </a:p>
          <a:p>
            <a:pPr>
              <a:lnSpc>
                <a:spcPct val="150000"/>
              </a:lnSpc>
              <a:buNone/>
            </a:pPr>
            <a:r>
              <a:rPr b="0" lang="en-PH" sz="2600" spc="-1" strike="noStrike">
                <a:latin typeface="Lato"/>
              </a:rPr>
              <a:t>5. Gusto mo ba nito</a:t>
            </a:r>
            <a:r>
              <a:rPr b="0" lang="en-PH" sz="2600" spc="-1" strike="noStrike">
                <a:highlight>
                  <a:srgbClr val="ffff00"/>
                </a:highlight>
                <a:latin typeface="Lato"/>
              </a:rPr>
              <a:t>?</a:t>
            </a:r>
            <a:endParaRPr b="0" lang="en-PH" sz="2600" spc="-1" strike="noStrike">
              <a:latin typeface="Arial"/>
            </a:endParaRPr>
          </a:p>
        </p:txBody>
      </p:sp>
    </p:spTree>
  </p:cSld>
  <mc:AlternateContent>
    <mc:Choice Requires="p14">
      <p:transition spd="slow" p14:dur="2000"/>
    </mc:Choice>
    <mc:Fallback>
      <p:transition spd="slow"/>
    </mc:Fallback>
  </mc:AlternateContent>
</p:sld>
</file>

<file path=ppt/slides/slide2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1" name=""/>
          <p:cNvSpPr/>
          <p:nvPr/>
        </p:nvSpPr>
        <p:spPr>
          <a:xfrm>
            <a:off x="1440000" y="1320480"/>
            <a:ext cx="8999640" cy="3795480"/>
          </a:xfrm>
          <a:prstGeom prst="rect">
            <a:avLst/>
          </a:prstGeom>
          <a:solidFill>
            <a:srgbClr val="ffccbc"/>
          </a:solidFill>
          <a:ln w="76320">
            <a:solidFill>
              <a:srgbClr val="d81b60"/>
            </a:solidFill>
            <a:round/>
          </a:ln>
        </p:spPr>
        <p:style>
          <a:lnRef idx="0"/>
          <a:fillRef idx="0"/>
          <a:effectRef idx="0"/>
          <a:fontRef idx="minor"/>
        </p:style>
        <p:txBody>
          <a:bodyPr lIns="128160" rIns="128160" tIns="83160" bIns="83160" anchor="t">
            <a:noAutofit/>
          </a:bodyPr>
          <a:p>
            <a:pPr>
              <a:lnSpc>
                <a:spcPct val="100000"/>
              </a:lnSpc>
              <a:buNone/>
            </a:pPr>
            <a:r>
              <a:rPr b="1" lang="en-PH" sz="2800" spc="-1" strike="noStrike">
                <a:latin typeface="Lato"/>
              </a:rPr>
              <a:t>Panuto:</a:t>
            </a:r>
            <a:r>
              <a:rPr b="0" lang="en-PH" sz="2800" spc="-1" strike="noStrike">
                <a:latin typeface="Lato"/>
              </a:rPr>
              <a:t> Lagyan ng tamang bantas ang sumusunod.</a:t>
            </a:r>
            <a:endParaRPr b="0" lang="en-PH" sz="2800" spc="-1" strike="noStrike">
              <a:latin typeface="Arial"/>
            </a:endParaRPr>
          </a:p>
          <a:p>
            <a:pPr>
              <a:lnSpc>
                <a:spcPct val="150000"/>
              </a:lnSpc>
              <a:buNone/>
            </a:pPr>
            <a:r>
              <a:rPr b="0" lang="en-PH" sz="2800" spc="-1" strike="noStrike">
                <a:latin typeface="Lato"/>
              </a:rPr>
              <a:t>1. Kumakain ka ba ng mangga</a:t>
            </a:r>
            <a:endParaRPr b="0" lang="en-PH" sz="2800" spc="-1" strike="noStrike">
              <a:latin typeface="Arial"/>
            </a:endParaRPr>
          </a:p>
          <a:p>
            <a:pPr>
              <a:lnSpc>
                <a:spcPct val="150000"/>
              </a:lnSpc>
              <a:buNone/>
            </a:pPr>
            <a:r>
              <a:rPr b="0" lang="en-PH" sz="2800" spc="-1" strike="noStrike">
                <a:latin typeface="Lato"/>
              </a:rPr>
              <a:t>2. Inaantok na ako</a:t>
            </a:r>
            <a:endParaRPr b="0" lang="en-PH" sz="2800" spc="-1" strike="noStrike">
              <a:latin typeface="Arial"/>
            </a:endParaRPr>
          </a:p>
          <a:p>
            <a:pPr>
              <a:lnSpc>
                <a:spcPct val="150000"/>
              </a:lnSpc>
              <a:buNone/>
            </a:pPr>
            <a:r>
              <a:rPr b="0" lang="en-PH" sz="2800" spc="-1" strike="noStrike">
                <a:latin typeface="Lato"/>
              </a:rPr>
              <a:t>3. Takbo</a:t>
            </a:r>
            <a:endParaRPr b="0" lang="en-PH" sz="2800" spc="-1" strike="noStrike">
              <a:latin typeface="Arial"/>
            </a:endParaRPr>
          </a:p>
          <a:p>
            <a:pPr>
              <a:lnSpc>
                <a:spcPct val="150000"/>
              </a:lnSpc>
              <a:buNone/>
            </a:pPr>
            <a:r>
              <a:rPr b="0" lang="en-PH" sz="2800" spc="-1" strike="noStrike">
                <a:latin typeface="Lato"/>
              </a:rPr>
              <a:t>4. Ito ba ang hinahanap mo</a:t>
            </a:r>
            <a:endParaRPr b="0" lang="en-PH" sz="2800" spc="-1" strike="noStrike">
              <a:latin typeface="Arial"/>
            </a:endParaRPr>
          </a:p>
          <a:p>
            <a:pPr>
              <a:lnSpc>
                <a:spcPct val="150000"/>
              </a:lnSpc>
              <a:buNone/>
            </a:pPr>
            <a:r>
              <a:rPr b="0" lang="en-PH" sz="2800" spc="-1" strike="noStrike">
                <a:latin typeface="Lato"/>
              </a:rPr>
              <a:t>5. Uy</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2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2738</TotalTime>
  <Application>LibreOffice/7.2.5.2$MacOSX_X86_64 LibreOffice_project/499f9727c189e6ef3471021d6132d4c694f357e5</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2023-02-18T00:00:59Z</dcterms:created>
  <dc:creator>Microsoft Office User</dc:creator>
  <dc:description/>
  <dc:language>en-PH</dc:language>
  <cp:lastModifiedBy/>
  <dcterms:modified xsi:type="dcterms:W3CDTF">2023-08-10T18:05:00Z</dcterms:modified>
  <cp:revision>255</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Custom</vt:lpwstr>
  </property>
  <property fmtid="{D5CDD505-2E9C-101B-9397-08002B2CF9AE}" pid="3" name="Slides">
    <vt:r8>6</vt:r8>
  </property>
</Properties>
</file>