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_rels/slideMaster8.xml.rels" ContentType="application/vnd.openxmlformats-package.relationships+xml"/>
  <Override PartName="/ppt/slideMasters/_rels/slideMaster7.xml.rels" ContentType="application/vnd.openxmlformats-package.relationships+xml"/>
  <Override PartName="/ppt/slideMasters/_rels/slideMaster6.xml.rels" ContentType="application/vnd.openxmlformats-package.relationships+xml"/>
  <Override PartName="/ppt/slideMasters/_rels/slideMaster3.xml.rels" ContentType="application/vnd.openxmlformats-package.relationships+xml"/>
  <Override PartName="/ppt/slideMasters/_rels/slideMaster5.xml.rels" ContentType="application/vnd.openxmlformats-package.relationships+xml"/>
  <Override PartName="/ppt/slideMasters/_rels/slideMaster4.xml.rels" ContentType="application/vnd.openxmlformats-package.relationships+xml"/>
  <Override PartName="/ppt/slideMasters/_rels/slideMaster2.xml.rels" ContentType="application/vnd.openxmlformats-package.relationships+xml"/>
  <Override PartName="/ppt/slideMasters/_rels/slideMaster1.xml.rels" ContentType="application/vnd.openxmlformats-package.relationshi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_rels/presentation.xml.rels" ContentType="application/vnd.openxmlformats-package.relationships+xml"/>
  <Override PartName="/ppt/media/image1.png" ContentType="image/png"/>
  <Override PartName="/ppt/media/image21.png" ContentType="image/png"/>
  <Override PartName="/ppt/media/image2.png" ContentType="image/png"/>
  <Override PartName="/ppt/media/image22.png" ContentType="image/png"/>
  <Override PartName="/ppt/media/image3.png" ContentType="image/png"/>
  <Override PartName="/ppt/media/image4.png" ContentType="image/png"/>
  <Override PartName="/ppt/media/image5.png" ContentType="image/png"/>
  <Override PartName="/ppt/media/image6.png" ContentType="image/png"/>
  <Override PartName="/ppt/media/image11.png" ContentType="image/png"/>
  <Override PartName="/ppt/media/image7.png" ContentType="image/png"/>
  <Override PartName="/ppt/media/image8.png" ContentType="image/png"/>
  <Override PartName="/ppt/media/image9.png" ContentType="image/png"/>
  <Override PartName="/ppt/media/image10.png" ContentType="image/png"/>
  <Override PartName="/ppt/media/image12.png" ContentType="image/png"/>
  <Override PartName="/ppt/media/image13.png" ContentType="image/png"/>
  <Override PartName="/ppt/media/image15.png" ContentType="image/png"/>
  <Override PartName="/ppt/media/image16.png" ContentType="image/png"/>
  <Override PartName="/ppt/media/image18.png" ContentType="image/png"/>
  <Override PartName="/ppt/media/image19.png" ContentType="image/png"/>
  <Override PartName="/ppt/media/image17.png" ContentType="image/png"/>
  <Override PartName="/ppt/media/image14.png" ContentType="image/png"/>
  <Override PartName="/ppt/media/image20.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94.xml" ContentType="application/vnd.openxmlformats-officedocument.presentationml.slideLayout+xml"/>
  <Override PartName="/ppt/slideLayouts/slideLayout8.xml" ContentType="application/vnd.openxmlformats-officedocument.presentationml.slideLayout+xml"/>
  <Override PartName="/ppt/slideLayouts/slideLayout49.xml" ContentType="application/vnd.openxmlformats-officedocument.presentationml.slideLayout+xml"/>
  <Override PartName="/ppt/slideLayouts/slideLayout17.xml" ContentType="application/vnd.openxmlformats-officedocument.presentationml.slideLayout+xml"/>
  <Override PartName="/ppt/slideLayouts/slideLayout92.xml" ContentType="application/vnd.openxmlformats-officedocument.presentationml.slideLayout+xml"/>
  <Override PartName="/ppt/slideLayouts/slideLayout20.xml" ContentType="application/vnd.openxmlformats-officedocument.presentationml.slideLayout+xml"/>
  <Override PartName="/ppt/slideLayouts/slideLayout79.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93.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6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90.xml" ContentType="application/vnd.openxmlformats-officedocument.presentationml.slideLayout+xml"/>
  <Override PartName="/ppt/slideLayouts/slideLayout16.xml" ContentType="application/vnd.openxmlformats-officedocument.presentationml.slideLayout+xml"/>
  <Override PartName="/ppt/slideLayouts/slideLayout91.xml" ContentType="application/vnd.openxmlformats-officedocument.presentationml.slideLayout+xml"/>
  <Override PartName="/ppt/slideLayouts/slideLayout7.xml" ContentType="application/vnd.openxmlformats-officedocument.presentationml.slideLayout+xml"/>
  <Override PartName="/ppt/slideLayouts/slideLayout48.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89.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1.xml" ContentType="application/vnd.openxmlformats-officedocument.presentationml.slideLayout+xml"/>
  <Override PartName="/ppt/slideLayouts/slideLayout4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4.xml" ContentType="application/vnd.openxmlformats-officedocument.presentationml.slideLayout+xml"/>
  <Override PartName="/ppt/slideLayouts/slideLayout4.xml" ContentType="application/vnd.openxmlformats-officedocument.presentationml.slideLayout+xml"/>
  <Override PartName="/ppt/slideLayouts/slideLayout45.xml" ContentType="application/vnd.openxmlformats-officedocument.presentationml.slideLayout+xml"/>
  <Override PartName="/ppt/slideLayouts/slideLayout5.xml" ContentType="application/vnd.openxmlformats-officedocument.presentationml.slideLayout+xml"/>
  <Override PartName="/ppt/slideLayouts/slideLayout46.xml" ContentType="application/vnd.openxmlformats-officedocument.presentationml.slideLayout+xml"/>
  <Override PartName="/ppt/slideLayouts/_rels/slideLayout96.xml.rels" ContentType="application/vnd.openxmlformats-package.relationships+xml"/>
  <Override PartName="/ppt/slideLayouts/_rels/slideLayout74.xml.rels" ContentType="application/vnd.openxmlformats-package.relationships+xml"/>
  <Override PartName="/ppt/slideLayouts/_rels/slideLayout66.xml.rels" ContentType="application/vnd.openxmlformats-package.relationships+xml"/>
  <Override PartName="/ppt/slideLayouts/_rels/slideLayout2.xml.rels" ContentType="application/vnd.openxmlformats-package.relationships+xml"/>
  <Override PartName="/ppt/slideLayouts/_rels/slideLayout86.xml.rels" ContentType="application/vnd.openxmlformats-package.relationships+xml"/>
  <Override PartName="/ppt/slideLayouts/_rels/slideLayout78.xml.rels" ContentType="application/vnd.openxmlformats-package.relationships+xml"/>
  <Override PartName="/ppt/slideLayouts/_rels/slideLayout71.xml.rels" ContentType="application/vnd.openxmlformats-package.relationships+xml"/>
  <Override PartName="/ppt/slideLayouts/_rels/slideLayout82.xml.rels" ContentType="application/vnd.openxmlformats-package.relationships+xml"/>
  <Override PartName="/ppt/slideLayouts/_rels/slideLayout24.xml.rels" ContentType="application/vnd.openxmlformats-package.relationships+xml"/>
  <Override PartName="/ppt/slideLayouts/_rels/slideLayout88.xml.rels" ContentType="application/vnd.openxmlformats-package.relationships+xml"/>
  <Override PartName="/ppt/slideLayouts/_rels/slideLayout73.xml.rels" ContentType="application/vnd.openxmlformats-package.relationships+xml"/>
  <Override PartName="/ppt/slideLayouts/_rels/slideLayout87.xml.rels" ContentType="application/vnd.openxmlformats-package.relationships+xml"/>
  <Override PartName="/ppt/slideLayouts/_rels/slideLayout80.xml.rels" ContentType="application/vnd.openxmlformats-package.relationships+xml"/>
  <Override PartName="/ppt/slideLayouts/_rels/slideLayout22.xml.rels" ContentType="application/vnd.openxmlformats-package.relationships+xml"/>
  <Override PartName="/ppt/slideLayouts/_rels/slideLayout72.xml.rels" ContentType="application/vnd.openxmlformats-package.relationships+xml"/>
  <Override PartName="/ppt/slideLayouts/_rels/slideLayout85.xml.rels" ContentType="application/vnd.openxmlformats-package.relationships+xml"/>
  <Override PartName="/ppt/slideLayouts/_rels/slideLayout63.xml.rels" ContentType="application/vnd.openxmlformats-package.relationships+xml"/>
  <Override PartName="/ppt/slideLayouts/_rels/slideLayout81.xml.rels" ContentType="application/vnd.openxmlformats-package.relationships+xml"/>
  <Override PartName="/ppt/slideLayouts/_rels/slideLayout23.xml.rels" ContentType="application/vnd.openxmlformats-package.relationships+xml"/>
  <Override PartName="/ppt/slideLayouts/_rels/slideLayout84.xml.rels" ContentType="application/vnd.openxmlformats-package.relationships+xml"/>
  <Override PartName="/ppt/slideLayouts/_rels/slideLayout95.xml.rels" ContentType="application/vnd.openxmlformats-package.relationships+xml"/>
  <Override PartName="/ppt/slideLayouts/_rels/slideLayout37.xml.rels" ContentType="application/vnd.openxmlformats-package.relationships+xml"/>
  <Override PartName="/ppt/slideLayouts/_rels/slideLayout76.xml.rels" ContentType="application/vnd.openxmlformats-package.relationships+xml"/>
  <Override PartName="/ppt/slideLayouts/_rels/slideLayout75.xml.rels" ContentType="application/vnd.openxmlformats-package.relationships+xml"/>
  <Override PartName="/ppt/slideLayouts/_rels/slideLayout65.xml.rels" ContentType="application/vnd.openxmlformats-package.relationships+xml"/>
  <Override PartName="/ppt/slideLayouts/_rels/slideLayout1.xml.rels" ContentType="application/vnd.openxmlformats-package.relationships+xml"/>
  <Override PartName="/ppt/slideLayouts/_rels/slideLayout51.xml.rels" ContentType="application/vnd.openxmlformats-package.relationships+xml"/>
  <Override PartName="/ppt/slideLayouts/_rels/slideLayout83.xml.rels" ContentType="application/vnd.openxmlformats-package.relationships+xml"/>
  <Override PartName="/ppt/slideLayouts/_rels/slideLayout64.xml.rels" ContentType="application/vnd.openxmlformats-package.relationships+xml"/>
  <Override PartName="/ppt/slideLayouts/_rels/slideLayout32.xml.rels" ContentType="application/vnd.openxmlformats-package.relationships+xml"/>
  <Override PartName="/ppt/slideLayouts/_rels/slideLayout62.xml.rels" ContentType="application/vnd.openxmlformats-package.relationships+xml"/>
  <Override PartName="/ppt/slideLayouts/_rels/slideLayout61.xml.rels" ContentType="application/vnd.openxmlformats-package.relationships+xml"/>
  <Override PartName="/ppt/slideLayouts/_rels/slideLayout60.xml.rels" ContentType="application/vnd.openxmlformats-package.relationships+xml"/>
  <Override PartName="/ppt/slideLayouts/_rels/slideLayout79.xml.rels" ContentType="application/vnd.openxmlformats-package.relationships+xml"/>
  <Override PartName="/ppt/slideLayouts/_rels/slideLayout59.xml.rels" ContentType="application/vnd.openxmlformats-package.relationships+xml"/>
  <Override PartName="/ppt/slideLayouts/_rels/slideLayout58.xml.rels" ContentType="application/vnd.openxmlformats-package.relationships+xml"/>
  <Override PartName="/ppt/slideLayouts/_rels/slideLayout26.xml.rels" ContentType="application/vnd.openxmlformats-package.relationships+xml"/>
  <Override PartName="/ppt/slideLayouts/_rels/slideLayout57.xml.rels" ContentType="application/vnd.openxmlformats-package.relationships+xml"/>
  <Override PartName="/ppt/slideLayouts/_rels/slideLayout70.xml.rels" ContentType="application/vnd.openxmlformats-package.relationships+xml"/>
  <Override PartName="/ppt/slideLayouts/_rels/slideLayout46.xml.rels" ContentType="application/vnd.openxmlformats-package.relationships+xml"/>
  <Override PartName="/ppt/slideLayouts/_rels/slideLayout56.xml.rels" ContentType="application/vnd.openxmlformats-package.relationships+xml"/>
  <Override PartName="/ppt/slideLayouts/_rels/slideLayout55.xml.rels" ContentType="application/vnd.openxmlformats-package.relationships+xml"/>
  <Override PartName="/ppt/slideLayouts/_rels/slideLayout54.xml.rels" ContentType="application/vnd.openxmlformats-package.relationships+xml"/>
  <Override PartName="/ppt/slideLayouts/_rels/slideLayout9.xml.rels" ContentType="application/vnd.openxmlformats-package.relationships+xml"/>
  <Override PartName="/ppt/slideLayouts/_rels/slideLayout5.xml.rels" ContentType="application/vnd.openxmlformats-package.relationships+xml"/>
  <Override PartName="/ppt/slideLayouts/_rels/slideLayout50.xml.rels" ContentType="application/vnd.openxmlformats-package.relationships+xml"/>
  <Override PartName="/ppt/slideLayouts/_rels/slideLayout69.xml.rels" ContentType="application/vnd.openxmlformats-package.relationships+xml"/>
  <Override PartName="/ppt/slideLayouts/_rels/slideLayout53.xml.rels" ContentType="application/vnd.openxmlformats-package.relationships+xml"/>
  <Override PartName="/ppt/slideLayouts/_rels/slideLayout8.xml.rels" ContentType="application/vnd.openxmlformats-package.relationships+xml"/>
  <Override PartName="/ppt/slideLayouts/_rels/slideLayout4.xml.rels" ContentType="application/vnd.openxmlformats-package.relationships+xml"/>
  <Override PartName="/ppt/slideLayouts/_rels/slideLayout68.xml.rels" ContentType="application/vnd.openxmlformats-package.relationships+xml"/>
  <Override PartName="/ppt/slideLayouts/_rels/slideLayout7.xml.rels" ContentType="application/vnd.openxmlformats-package.relationships+xml"/>
  <Override PartName="/ppt/slideLayouts/_rels/slideLayout52.xml.rels" ContentType="application/vnd.openxmlformats-package.relationships+xml"/>
  <Override PartName="/ppt/slideLayouts/_rels/slideLayout67.xml.rels" ContentType="application/vnd.openxmlformats-package.relationships+xml"/>
  <Override PartName="/ppt/slideLayouts/_rels/slideLayout3.xml.rels" ContentType="application/vnd.openxmlformats-package.relationships+xml"/>
  <Override PartName="/ppt/slideLayouts/_rels/slideLayout47.xml.rels" ContentType="application/vnd.openxmlformats-package.relationships+xml"/>
  <Override PartName="/ppt/slideLayouts/_rels/slideLayout6.xml.rels" ContentType="application/vnd.openxmlformats-package.relationships+xml"/>
  <Override PartName="/ppt/slideLayouts/_rels/slideLayout41.xml.rels" ContentType="application/vnd.openxmlformats-package.relationships+xml"/>
  <Override PartName="/ppt/slideLayouts/_rels/slideLayout40.xml.rels" ContentType="application/vnd.openxmlformats-package.relationships+xml"/>
  <Override PartName="/ppt/slideLayouts/_rels/slideLayout38.xml.rels" ContentType="application/vnd.openxmlformats-package.relationships+xml"/>
  <Override PartName="/ppt/slideLayouts/_rels/slideLayout36.xml.rels" ContentType="application/vnd.openxmlformats-package.relationships+xml"/>
  <Override PartName="/ppt/slideLayouts/_rels/slideLayout94.xml.rels" ContentType="application/vnd.openxmlformats-package.relationships+xml"/>
  <Override PartName="/ppt/slideLayouts/_rels/slideLayout93.xml.rels" ContentType="application/vnd.openxmlformats-package.relationships+xml"/>
  <Override PartName="/ppt/slideLayouts/_rels/slideLayout35.xml.rels" ContentType="application/vnd.openxmlformats-package.relationships+xml"/>
  <Override PartName="/ppt/slideLayouts/_rels/slideLayout77.xml.rels" ContentType="application/vnd.openxmlformats-package.relationships+xml"/>
  <Override PartName="/ppt/slideLayouts/_rels/slideLayout45.xml.rels" ContentType="application/vnd.openxmlformats-package.relationships+xml"/>
  <Override PartName="/ppt/slideLayouts/_rels/slideLayout92.xml.rels" ContentType="application/vnd.openxmlformats-package.relationships+xml"/>
  <Override PartName="/ppt/slideLayouts/_rels/slideLayout34.xml.rels" ContentType="application/vnd.openxmlformats-package.relationships+xml"/>
  <Override PartName="/ppt/slideLayouts/_rels/slideLayout43.xml.rels" ContentType="application/vnd.openxmlformats-package.relationships+xml"/>
  <Override PartName="/ppt/slideLayouts/_rels/slideLayout33.xml.rels" ContentType="application/vnd.openxmlformats-package.relationships+xml"/>
  <Override PartName="/ppt/slideLayouts/_rels/slideLayout91.xml.rels" ContentType="application/vnd.openxmlformats-package.relationships+xml"/>
  <Override PartName="/ppt/slideLayouts/_rels/slideLayout15.xml.rels" ContentType="application/vnd.openxmlformats-package.relationships+xml"/>
  <Override PartName="/ppt/slideLayouts/_rels/slideLayout89.xml.rels" ContentType="application/vnd.openxmlformats-package.relationships+xml"/>
  <Override PartName="/ppt/slideLayouts/_rels/slideLayout13.xml.rels" ContentType="application/vnd.openxmlformats-package.relationships+xml"/>
  <Override PartName="/ppt/slideLayouts/_rels/slideLayout27.xml.rels" ContentType="application/vnd.openxmlformats-package.relationships+xml"/>
  <Override PartName="/ppt/slideLayouts/_rels/slideLayout44.xml.rels" ContentType="application/vnd.openxmlformats-package.relationships+xml"/>
  <Override PartName="/ppt/slideLayouts/_rels/slideLayout48.xml.rels" ContentType="application/vnd.openxmlformats-package.relationships+xml"/>
  <Override PartName="/ppt/slideLayouts/_rels/slideLayout16.xml.rels" ContentType="application/vnd.openxmlformats-package.relationships+xml"/>
  <Override PartName="/ppt/slideLayouts/_rels/slideLayout90.xml.rels" ContentType="application/vnd.openxmlformats-package.relationships+xml"/>
  <Override PartName="/ppt/slideLayouts/_rels/slideLayout19.xml.rels" ContentType="application/vnd.openxmlformats-package.relationships+xml"/>
  <Override PartName="/ppt/slideLayouts/_rels/slideLayout12.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_rels/slideLayout42.xml.rels" ContentType="application/vnd.openxmlformats-package.relationships+xml"/>
  <Override PartName="/ppt/slideLayouts/_rels/slideLayout39.xml.rels" ContentType="application/vnd.openxmlformats-package.relationships+xml"/>
  <Override PartName="/ppt/slideLayouts/_rels/slideLayout20.xml.rels" ContentType="application/vnd.openxmlformats-package.relationships+xml"/>
  <Override PartName="/ppt/slideLayouts/_rels/slideLayout31.xml.rels" ContentType="application/vnd.openxmlformats-package.relationships+xml"/>
  <Override PartName="/ppt/slideLayouts/_rels/slideLayout30.xml.rels" ContentType="application/vnd.openxmlformats-package.relationships+xml"/>
  <Override PartName="/ppt/slideLayouts/_rels/slideLayout10.xml.rels" ContentType="application/vnd.openxmlformats-package.relationships+xml"/>
  <Override PartName="/ppt/slideLayouts/_rels/slideLayout29.xml.rels" ContentType="application/vnd.openxmlformats-package.relationships+xml"/>
  <Override PartName="/ppt/slideLayouts/_rels/slideLayout14.xml.rels" ContentType="application/vnd.openxmlformats-package.relationships+xml"/>
  <Override PartName="/ppt/slideLayouts/_rels/slideLayout25.xml.rels" ContentType="application/vnd.openxmlformats-package.relationships+xml"/>
  <Override PartName="/ppt/slideLayouts/_rels/slideLayout17.xml.rels" ContentType="application/vnd.openxmlformats-package.relationships+xml"/>
  <Override PartName="/ppt/slideLayouts/_rels/slideLayout28.xml.rels" ContentType="application/vnd.openxmlformats-package.relationships+xml"/>
  <Override PartName="/ppt/slideLayouts/_rels/slideLayout21.xml.rels" ContentType="application/vnd.openxmlformats-package.relationships+xml"/>
  <Override PartName="/ppt/slideLayouts/_rels/slideLayout49.xml.rels" ContentType="application/vnd.openxmlformats-package.relationships+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6.xml" ContentType="application/vnd.openxmlformats-officedocument.presentationml.slideLayout+xml"/>
  <Override PartName="/ppt/slideLayouts/slideLayout47.xml" ContentType="application/vnd.openxmlformats-officedocument.presentationml.slideLayout+xml"/>
  <Override PartName="/ppt/slideLayouts/slideLayout80.xml" ContentType="application/vnd.openxmlformats-officedocument.presentationml.slideLayout+xml"/>
  <Override PartName="/ppt/slideLayouts/slideLayout66.xml" ContentType="application/vnd.openxmlformats-officedocument.presentationml.slideLayout+xml"/>
  <Override PartName="/ppt/slideLayouts/slideLayout81.xml" ContentType="application/vnd.openxmlformats-officedocument.presentationml.slideLayout+xml"/>
  <Override PartName="/ppt/slideLayouts/slideLayout67.xml" ContentType="application/vnd.openxmlformats-officedocument.presentationml.slideLayout+xml"/>
  <Override PartName="/ppt/slideLayouts/slideLayout82.xml" ContentType="application/vnd.openxmlformats-officedocument.presentationml.slideLayout+xml"/>
  <Override PartName="/ppt/slideLayouts/slideLayout68.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95.xml" ContentType="application/vnd.openxmlformats-officedocument.presentationml.slideLayout+xml"/>
  <Override PartName="/ppt/slideLayouts/slideLayout88.xml" ContentType="application/vnd.openxmlformats-officedocument.presentationml.slideLayout+xml"/>
  <Override PartName="/ppt/slideLayouts/slideLayout96.xml" ContentType="application/vnd.openxmlformats-officedocument.presentationml.slideLayout+xml"/>
  <Override PartName="/ppt/slides/_rels/slide15.xml.rels" ContentType="application/vnd.openxmlformats-package.relationships+xml"/>
  <Override PartName="/ppt/slides/_rels/slide14.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2.xml.rels" ContentType="application/vnd.openxmlformats-package.relationships+xml"/>
  <Override PartName="/ppt/slides/_rels/slide9.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11.xml.rels" ContentType="application/vnd.openxmlformats-package.relationships+xml"/>
  <Override PartName="/ppt/slides/_rels/slide10.xml.rels" ContentType="application/vnd.openxmlformats-package.relationships+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3.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 id="2147483687" r:id="rId5"/>
    <p:sldMasterId id="2147483700" r:id="rId6"/>
    <p:sldMasterId id="2147483713" r:id="rId7"/>
    <p:sldMasterId id="2147483726" r:id="rId8"/>
    <p:sldMasterId id="2147483739" r:id="rId9"/>
  </p:sldMasterIdLst>
  <p:sldIdLst>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slideMaster" Target="slideMasters/slideMaster6.xml"/><Relationship Id="rId8" Type="http://schemas.openxmlformats.org/officeDocument/2006/relationships/slideMaster" Target="slideMasters/slideMaster7.xml"/><Relationship Id="rId9" Type="http://schemas.openxmlformats.org/officeDocument/2006/relationships/slideMaster" Target="slideMasters/slideMaster8.xml"/><Relationship Id="rId10" Type="http://schemas.openxmlformats.org/officeDocument/2006/relationships/slide" Target="slides/slide1.xml"/><Relationship Id="rId11" Type="http://schemas.openxmlformats.org/officeDocument/2006/relationships/slide" Target="slides/slide2.xml"/><Relationship Id="rId12" Type="http://schemas.openxmlformats.org/officeDocument/2006/relationships/slide" Target="slides/slide3.xml"/><Relationship Id="rId13" Type="http://schemas.openxmlformats.org/officeDocument/2006/relationships/slide" Target="slides/slide4.xml"/><Relationship Id="rId14" Type="http://schemas.openxmlformats.org/officeDocument/2006/relationships/slide" Target="slides/slide5.xml"/><Relationship Id="rId15" Type="http://schemas.openxmlformats.org/officeDocument/2006/relationships/slide" Target="slides/slide6.xml"/><Relationship Id="rId16" Type="http://schemas.openxmlformats.org/officeDocument/2006/relationships/slide" Target="slides/slide7.xml"/><Relationship Id="rId17" Type="http://schemas.openxmlformats.org/officeDocument/2006/relationships/slide" Target="slides/slide8.xml"/><Relationship Id="rId18" Type="http://schemas.openxmlformats.org/officeDocument/2006/relationships/slide" Target="slides/slide9.xml"/><Relationship Id="rId19" Type="http://schemas.openxmlformats.org/officeDocument/2006/relationships/slide" Target="slides/slide10.xml"/><Relationship Id="rId20" Type="http://schemas.openxmlformats.org/officeDocument/2006/relationships/slide" Target="slides/slide11.xml"/><Relationship Id="rId21" Type="http://schemas.openxmlformats.org/officeDocument/2006/relationships/slide" Target="slides/slide12.xml"/><Relationship Id="rId22" Type="http://schemas.openxmlformats.org/officeDocument/2006/relationships/slide" Target="slides/slide13.xml"/><Relationship Id="rId23" Type="http://schemas.openxmlformats.org/officeDocument/2006/relationships/slide" Target="slides/slide14.xml"/><Relationship Id="rId24" Type="http://schemas.openxmlformats.org/officeDocument/2006/relationships/slide" Target="slides/slide15.xml"/><Relationship Id="rId25"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8.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2.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3.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4.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5.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6.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7.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8.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9.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0.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2.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3.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4.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5.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6.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7.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8.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9.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0.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1.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2.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3.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4.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5.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6.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7.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8.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89.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0.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1.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2.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3.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4.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5.xml.rels><?xml version="1.0" encoding="UTF-8"?>
<Relationships xmlns="http://schemas.openxmlformats.org/package/2006/relationships"><Relationship Id="rId1" Type="http://schemas.openxmlformats.org/officeDocument/2006/relationships/slideMaster" Target="../slideMasters/slideMaster8.xml"/>
</Relationships>
</file>

<file path=ppt/slideLayouts/_rels/slideLayout96.xml.rels><?xml version="1.0" encoding="UTF-8"?>
<Relationships xmlns="http://schemas.openxmlformats.org/package/2006/relationships"><Relationship Id="rId1" Type="http://schemas.openxmlformats.org/officeDocument/2006/relationships/slideMaster" Target="../slideMasters/slideMaster8.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5"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7"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8"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0"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2"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4"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2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22"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4"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5"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6"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7"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36"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3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38"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3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4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41"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4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3"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45"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46"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47"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49"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50"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1"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5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5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5"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57"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8"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5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0"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2"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3"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6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5"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6"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7"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8"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9"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0"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5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7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5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8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8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8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8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8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5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8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5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8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8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8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9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9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9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9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9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9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9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9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0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0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0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0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0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0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0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1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1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1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1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6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2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22"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6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24"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2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26"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2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2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29"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6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3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3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35"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36"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37"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3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0"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1"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4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3"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4"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4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9"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5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51"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2"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3"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4"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5"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6"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7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6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65"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67"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6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69"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7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7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7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72"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7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7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78"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79"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80"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8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2"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8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84"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8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6"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87"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0"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2"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9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94"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5"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6"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7"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8"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9"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8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30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04"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8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3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06"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30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08"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30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3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9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311"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9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3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1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3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31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7"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31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19"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32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2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3"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32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25"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6"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2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9"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1"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3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33"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4"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5"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6"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7"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8"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slideLayout" Target="../slideLayouts/slideLayout25.xml"/><Relationship Id="rId5" Type="http://schemas.openxmlformats.org/officeDocument/2006/relationships/slideLayout" Target="../slideLayouts/slideLayout26.xml"/><Relationship Id="rId6" Type="http://schemas.openxmlformats.org/officeDocument/2006/relationships/slideLayout" Target="../slideLayouts/slideLayout27.xml"/><Relationship Id="rId7" Type="http://schemas.openxmlformats.org/officeDocument/2006/relationships/slideLayout" Target="../slideLayouts/slideLayout28.xml"/><Relationship Id="rId8" Type="http://schemas.openxmlformats.org/officeDocument/2006/relationships/slideLayout" Target="../slideLayouts/slideLayout29.xml"/><Relationship Id="rId9" Type="http://schemas.openxmlformats.org/officeDocument/2006/relationships/slideLayout" Target="../slideLayouts/slideLayout30.xml"/><Relationship Id="rId10" Type="http://schemas.openxmlformats.org/officeDocument/2006/relationships/slideLayout" Target="../slideLayouts/slideLayout31.xml"/><Relationship Id="rId11" Type="http://schemas.openxmlformats.org/officeDocument/2006/relationships/slideLayout" Target="../slideLayouts/slideLayout32.xml"/><Relationship Id="rId12" Type="http://schemas.openxmlformats.org/officeDocument/2006/relationships/slideLayout" Target="../slideLayouts/slideLayout33.xml"/><Relationship Id="rId13" Type="http://schemas.openxmlformats.org/officeDocument/2006/relationships/slideLayout" Target="../slideLayouts/slideLayout34.xml"/><Relationship Id="rId14" Type="http://schemas.openxmlformats.org/officeDocument/2006/relationships/slideLayout" Target="../slideLayouts/slideLayout35.xml"/><Relationship Id="rId15"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 Id="rId11" Type="http://schemas.openxmlformats.org/officeDocument/2006/relationships/slideLayout" Target="../slideLayouts/slideLayout44.xml"/><Relationship Id="rId12" Type="http://schemas.openxmlformats.org/officeDocument/2006/relationships/slideLayout" Target="../slideLayouts/slideLayout45.xml"/><Relationship Id="rId13" Type="http://schemas.openxmlformats.org/officeDocument/2006/relationships/slideLayout" Target="../slideLayouts/slideLayout46.xml"/><Relationship Id="rId14" Type="http://schemas.openxmlformats.org/officeDocument/2006/relationships/slideLayout" Target="../slideLayouts/slideLayout47.xml"/><Relationship Id="rId15" Type="http://schemas.openxmlformats.org/officeDocument/2006/relationships/slideLayout" Target="../slideLayouts/slideLayout48.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image" Target="../media/image9.png"/><Relationship Id="rId3" Type="http://schemas.openxmlformats.org/officeDocument/2006/relationships/image" Target="../media/image10.png"/><Relationship Id="rId4" Type="http://schemas.openxmlformats.org/officeDocument/2006/relationships/slideLayout" Target="../slideLayouts/slideLayout49.xml"/><Relationship Id="rId5" Type="http://schemas.openxmlformats.org/officeDocument/2006/relationships/slideLayout" Target="../slideLayouts/slideLayout50.xml"/><Relationship Id="rId6" Type="http://schemas.openxmlformats.org/officeDocument/2006/relationships/slideLayout" Target="../slideLayouts/slideLayout51.xml"/><Relationship Id="rId7" Type="http://schemas.openxmlformats.org/officeDocument/2006/relationships/slideLayout" Target="../slideLayouts/slideLayout52.xml"/><Relationship Id="rId8" Type="http://schemas.openxmlformats.org/officeDocument/2006/relationships/slideLayout" Target="../slideLayouts/slideLayout53.xml"/><Relationship Id="rId9" Type="http://schemas.openxmlformats.org/officeDocument/2006/relationships/slideLayout" Target="../slideLayouts/slideLayout54.xml"/><Relationship Id="rId10" Type="http://schemas.openxmlformats.org/officeDocument/2006/relationships/slideLayout" Target="../slideLayouts/slideLayout55.xml"/><Relationship Id="rId11" Type="http://schemas.openxmlformats.org/officeDocument/2006/relationships/slideLayout" Target="../slideLayouts/slideLayout56.xml"/><Relationship Id="rId12" Type="http://schemas.openxmlformats.org/officeDocument/2006/relationships/slideLayout" Target="../slideLayouts/slideLayout57.xml"/><Relationship Id="rId13" Type="http://schemas.openxmlformats.org/officeDocument/2006/relationships/slideLayout" Target="../slideLayouts/slideLayout58.xml"/><Relationship Id="rId14" Type="http://schemas.openxmlformats.org/officeDocument/2006/relationships/slideLayout" Target="../slideLayouts/slideLayout59.xml"/><Relationship Id="rId15" Type="http://schemas.openxmlformats.org/officeDocument/2006/relationships/slideLayout" Target="../slideLayouts/slideLayout60.xml"/>
</Relationships>
</file>

<file path=ppt/slideMasters/_rels/slideMaster6.xml.rels><?xml version="1.0" encoding="UTF-8"?>
<Relationships xmlns="http://schemas.openxmlformats.org/package/2006/relationships"><Relationship Id="rId1" Type="http://schemas.openxmlformats.org/officeDocument/2006/relationships/theme" Target="../theme/theme6.xml"/><Relationship Id="rId2" Type="http://schemas.openxmlformats.org/officeDocument/2006/relationships/image" Target="../media/image11.png"/><Relationship Id="rId3" Type="http://schemas.openxmlformats.org/officeDocument/2006/relationships/image" Target="../media/image12.png"/><Relationship Id="rId4" Type="http://schemas.openxmlformats.org/officeDocument/2006/relationships/slideLayout" Target="../slideLayouts/slideLayout61.xml"/><Relationship Id="rId5" Type="http://schemas.openxmlformats.org/officeDocument/2006/relationships/slideLayout" Target="../slideLayouts/slideLayout62.xml"/><Relationship Id="rId6" Type="http://schemas.openxmlformats.org/officeDocument/2006/relationships/slideLayout" Target="../slideLayouts/slideLayout63.xml"/><Relationship Id="rId7" Type="http://schemas.openxmlformats.org/officeDocument/2006/relationships/slideLayout" Target="../slideLayouts/slideLayout64.xml"/><Relationship Id="rId8" Type="http://schemas.openxmlformats.org/officeDocument/2006/relationships/slideLayout" Target="../slideLayouts/slideLayout65.xml"/><Relationship Id="rId9" Type="http://schemas.openxmlformats.org/officeDocument/2006/relationships/slideLayout" Target="../slideLayouts/slideLayout66.xml"/><Relationship Id="rId10" Type="http://schemas.openxmlformats.org/officeDocument/2006/relationships/slideLayout" Target="../slideLayouts/slideLayout67.xml"/><Relationship Id="rId11" Type="http://schemas.openxmlformats.org/officeDocument/2006/relationships/slideLayout" Target="../slideLayouts/slideLayout68.xml"/><Relationship Id="rId12" Type="http://schemas.openxmlformats.org/officeDocument/2006/relationships/slideLayout" Target="../slideLayouts/slideLayout69.xml"/><Relationship Id="rId13" Type="http://schemas.openxmlformats.org/officeDocument/2006/relationships/slideLayout" Target="../slideLayouts/slideLayout70.xml"/><Relationship Id="rId14" Type="http://schemas.openxmlformats.org/officeDocument/2006/relationships/slideLayout" Target="../slideLayouts/slideLayout71.xml"/><Relationship Id="rId15" Type="http://schemas.openxmlformats.org/officeDocument/2006/relationships/slideLayout" Target="../slideLayouts/slideLayout72.xml"/>
</Relationships>
</file>

<file path=ppt/slideMasters/_rels/slideMaster7.xml.rels><?xml version="1.0" encoding="UTF-8"?>
<Relationships xmlns="http://schemas.openxmlformats.org/package/2006/relationships"><Relationship Id="rId1" Type="http://schemas.openxmlformats.org/officeDocument/2006/relationships/theme" Target="../theme/theme7.xml"/><Relationship Id="rId2" Type="http://schemas.openxmlformats.org/officeDocument/2006/relationships/image" Target="../media/image13.png"/><Relationship Id="rId3" Type="http://schemas.openxmlformats.org/officeDocument/2006/relationships/image" Target="../media/image14.png"/><Relationship Id="rId4" Type="http://schemas.openxmlformats.org/officeDocument/2006/relationships/slideLayout" Target="../slideLayouts/slideLayout73.xml"/><Relationship Id="rId5" Type="http://schemas.openxmlformats.org/officeDocument/2006/relationships/slideLayout" Target="../slideLayouts/slideLayout74.xml"/><Relationship Id="rId6" Type="http://schemas.openxmlformats.org/officeDocument/2006/relationships/slideLayout" Target="../slideLayouts/slideLayout75.xml"/><Relationship Id="rId7" Type="http://schemas.openxmlformats.org/officeDocument/2006/relationships/slideLayout" Target="../slideLayouts/slideLayout76.xml"/><Relationship Id="rId8" Type="http://schemas.openxmlformats.org/officeDocument/2006/relationships/slideLayout" Target="../slideLayouts/slideLayout77.xml"/><Relationship Id="rId9" Type="http://schemas.openxmlformats.org/officeDocument/2006/relationships/slideLayout" Target="../slideLayouts/slideLayout78.xml"/><Relationship Id="rId10" Type="http://schemas.openxmlformats.org/officeDocument/2006/relationships/slideLayout" Target="../slideLayouts/slideLayout79.xml"/><Relationship Id="rId11" Type="http://schemas.openxmlformats.org/officeDocument/2006/relationships/slideLayout" Target="../slideLayouts/slideLayout80.xml"/><Relationship Id="rId12" Type="http://schemas.openxmlformats.org/officeDocument/2006/relationships/slideLayout" Target="../slideLayouts/slideLayout81.xml"/><Relationship Id="rId13" Type="http://schemas.openxmlformats.org/officeDocument/2006/relationships/slideLayout" Target="../slideLayouts/slideLayout82.xml"/><Relationship Id="rId14" Type="http://schemas.openxmlformats.org/officeDocument/2006/relationships/slideLayout" Target="../slideLayouts/slideLayout83.xml"/><Relationship Id="rId15" Type="http://schemas.openxmlformats.org/officeDocument/2006/relationships/slideLayout" Target="../slideLayouts/slideLayout84.xml"/>
</Relationships>
</file>

<file path=ppt/slideMasters/_rels/slideMaster8.xml.rels><?xml version="1.0" encoding="UTF-8"?>
<Relationships xmlns="http://schemas.openxmlformats.org/package/2006/relationships"><Relationship Id="rId1" Type="http://schemas.openxmlformats.org/officeDocument/2006/relationships/theme" Target="../theme/theme8.xml"/><Relationship Id="rId2" Type="http://schemas.openxmlformats.org/officeDocument/2006/relationships/image" Target="../media/image15.png"/><Relationship Id="rId3" Type="http://schemas.openxmlformats.org/officeDocument/2006/relationships/slideLayout" Target="../slideLayouts/slideLayout85.xml"/><Relationship Id="rId4" Type="http://schemas.openxmlformats.org/officeDocument/2006/relationships/slideLayout" Target="../slideLayouts/slideLayout86.xml"/><Relationship Id="rId5" Type="http://schemas.openxmlformats.org/officeDocument/2006/relationships/slideLayout" Target="../slideLayouts/slideLayout87.xml"/><Relationship Id="rId6" Type="http://schemas.openxmlformats.org/officeDocument/2006/relationships/slideLayout" Target="../slideLayouts/slideLayout88.xml"/><Relationship Id="rId7" Type="http://schemas.openxmlformats.org/officeDocument/2006/relationships/slideLayout" Target="../slideLayouts/slideLayout89.xml"/><Relationship Id="rId8" Type="http://schemas.openxmlformats.org/officeDocument/2006/relationships/slideLayout" Target="../slideLayouts/slideLayout90.xml"/><Relationship Id="rId9" Type="http://schemas.openxmlformats.org/officeDocument/2006/relationships/slideLayout" Target="../slideLayouts/slideLayout91.xml"/><Relationship Id="rId10" Type="http://schemas.openxmlformats.org/officeDocument/2006/relationships/slideLayout" Target="../slideLayouts/slideLayout92.xml"/><Relationship Id="rId11" Type="http://schemas.openxmlformats.org/officeDocument/2006/relationships/slideLayout" Target="../slideLayouts/slideLayout93.xml"/><Relationship Id="rId12" Type="http://schemas.openxmlformats.org/officeDocument/2006/relationships/slideLayout" Target="../slideLayouts/slideLayout94.xml"/><Relationship Id="rId13" Type="http://schemas.openxmlformats.org/officeDocument/2006/relationships/slideLayout" Target="../slideLayouts/slideLayout95.xml"/><Relationship Id="rId14" Type="http://schemas.openxmlformats.org/officeDocument/2006/relationships/slideLayout" Target="../slideLayouts/slideLayout9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78800" cy="684468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85680" cy="2785680"/>
          </a:xfrm>
          <a:prstGeom prst="rect">
            <a:avLst/>
          </a:prstGeom>
          <a:ln w="0">
            <a:noFill/>
          </a:ln>
        </p:spPr>
      </p:pic>
      <p:sp>
        <p:nvSpPr>
          <p:cNvPr id="2" name="Rectangle 5"/>
          <p:cNvSpPr/>
          <p:nvPr/>
        </p:nvSpPr>
        <p:spPr>
          <a:xfrm>
            <a:off x="3487320" y="1475280"/>
            <a:ext cx="8691120" cy="384912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91120" cy="37080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78800" cy="621720"/>
          </a:xfrm>
          <a:prstGeom prst="rect">
            <a:avLst/>
          </a:prstGeom>
          <a:ln w="0">
            <a:noFill/>
          </a:ln>
        </p:spPr>
      </p:pic>
      <p:sp>
        <p:nvSpPr>
          <p:cNvPr id="43" name="Rectangle 7"/>
          <p:cNvSpPr/>
          <p:nvPr/>
        </p:nvSpPr>
        <p:spPr>
          <a:xfrm>
            <a:off x="10868760" y="0"/>
            <a:ext cx="957240" cy="95724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21320" cy="1021320"/>
          </a:xfrm>
          <a:prstGeom prst="rect">
            <a:avLst/>
          </a:prstGeom>
          <a:ln w="0">
            <a:noFill/>
          </a:ln>
        </p:spPr>
      </p:pic>
      <p:sp>
        <p:nvSpPr>
          <p:cNvPr id="45" name="TextBox 9"/>
          <p:cNvSpPr/>
          <p:nvPr/>
        </p:nvSpPr>
        <p:spPr>
          <a:xfrm>
            <a:off x="185400" y="6362280"/>
            <a:ext cx="46785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10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Picture 18" descr=""/>
          <p:cNvPicPr/>
          <p:nvPr/>
        </p:nvPicPr>
        <p:blipFill>
          <a:blip r:embed="rId2"/>
          <a:stretch/>
        </p:blipFill>
        <p:spPr>
          <a:xfrm>
            <a:off x="0" y="6242760"/>
            <a:ext cx="12178800" cy="621720"/>
          </a:xfrm>
          <a:prstGeom prst="rect">
            <a:avLst/>
          </a:prstGeom>
          <a:ln w="0">
            <a:noFill/>
          </a:ln>
        </p:spPr>
      </p:pic>
      <p:sp>
        <p:nvSpPr>
          <p:cNvPr id="86" name="Rectangle 7"/>
          <p:cNvSpPr/>
          <p:nvPr/>
        </p:nvSpPr>
        <p:spPr>
          <a:xfrm>
            <a:off x="10868760" y="0"/>
            <a:ext cx="957240" cy="957240"/>
          </a:xfrm>
          <a:prstGeom prst="rect">
            <a:avLst/>
          </a:prstGeom>
          <a:solidFill>
            <a:srgbClr val="9c0000"/>
          </a:solidFill>
          <a:ln w="25560">
            <a:noFill/>
          </a:ln>
        </p:spPr>
        <p:style>
          <a:lnRef idx="0"/>
          <a:fillRef idx="0"/>
          <a:effectRef idx="0"/>
          <a:fontRef idx="minor"/>
        </p:style>
      </p:sp>
      <p:pic>
        <p:nvPicPr>
          <p:cNvPr id="87" name="Picture 10" descr=""/>
          <p:cNvPicPr/>
          <p:nvPr/>
        </p:nvPicPr>
        <p:blipFill>
          <a:blip r:embed="rId3"/>
          <a:stretch/>
        </p:blipFill>
        <p:spPr>
          <a:xfrm>
            <a:off x="10857240" y="-64440"/>
            <a:ext cx="1021320" cy="1021320"/>
          </a:xfrm>
          <a:prstGeom prst="rect">
            <a:avLst/>
          </a:prstGeom>
          <a:ln w="0">
            <a:noFill/>
          </a:ln>
        </p:spPr>
      </p:pic>
      <p:sp>
        <p:nvSpPr>
          <p:cNvPr id="88" name="TextBox 9"/>
          <p:cNvSpPr/>
          <p:nvPr/>
        </p:nvSpPr>
        <p:spPr>
          <a:xfrm>
            <a:off x="185400" y="6362280"/>
            <a:ext cx="46785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89" name="TextBox 11"/>
          <p:cNvSpPr/>
          <p:nvPr/>
        </p:nvSpPr>
        <p:spPr>
          <a:xfrm>
            <a:off x="9452520" y="6352200"/>
            <a:ext cx="2610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91"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128" name="Picture 18" descr=""/>
          <p:cNvPicPr/>
          <p:nvPr/>
        </p:nvPicPr>
        <p:blipFill>
          <a:blip r:embed="rId2"/>
          <a:stretch/>
        </p:blipFill>
        <p:spPr>
          <a:xfrm>
            <a:off x="0" y="6242760"/>
            <a:ext cx="12178800" cy="621720"/>
          </a:xfrm>
          <a:prstGeom prst="rect">
            <a:avLst/>
          </a:prstGeom>
          <a:ln w="0">
            <a:noFill/>
          </a:ln>
        </p:spPr>
      </p:pic>
      <p:sp>
        <p:nvSpPr>
          <p:cNvPr id="129" name="Rectangle 7"/>
          <p:cNvSpPr/>
          <p:nvPr/>
        </p:nvSpPr>
        <p:spPr>
          <a:xfrm>
            <a:off x="10868760" y="0"/>
            <a:ext cx="957240" cy="957240"/>
          </a:xfrm>
          <a:prstGeom prst="rect">
            <a:avLst/>
          </a:prstGeom>
          <a:solidFill>
            <a:srgbClr val="9c0000"/>
          </a:solidFill>
          <a:ln w="25560">
            <a:noFill/>
          </a:ln>
        </p:spPr>
        <p:style>
          <a:lnRef idx="0"/>
          <a:fillRef idx="0"/>
          <a:effectRef idx="0"/>
          <a:fontRef idx="minor"/>
        </p:style>
      </p:sp>
      <p:pic>
        <p:nvPicPr>
          <p:cNvPr id="130" name="Picture 10" descr=""/>
          <p:cNvPicPr/>
          <p:nvPr/>
        </p:nvPicPr>
        <p:blipFill>
          <a:blip r:embed="rId3"/>
          <a:stretch/>
        </p:blipFill>
        <p:spPr>
          <a:xfrm>
            <a:off x="10857240" y="-64440"/>
            <a:ext cx="1021320" cy="1021320"/>
          </a:xfrm>
          <a:prstGeom prst="rect">
            <a:avLst/>
          </a:prstGeom>
          <a:ln w="0">
            <a:noFill/>
          </a:ln>
        </p:spPr>
      </p:pic>
      <p:sp>
        <p:nvSpPr>
          <p:cNvPr id="131" name="TextBox 9"/>
          <p:cNvSpPr/>
          <p:nvPr/>
        </p:nvSpPr>
        <p:spPr>
          <a:xfrm>
            <a:off x="185400" y="6362280"/>
            <a:ext cx="46785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132" name="TextBox 11"/>
          <p:cNvSpPr/>
          <p:nvPr/>
        </p:nvSpPr>
        <p:spPr>
          <a:xfrm>
            <a:off x="9452520" y="6352200"/>
            <a:ext cx="2610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13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134"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171" name="Picture 18" descr=""/>
          <p:cNvPicPr/>
          <p:nvPr/>
        </p:nvPicPr>
        <p:blipFill>
          <a:blip r:embed="rId2"/>
          <a:stretch/>
        </p:blipFill>
        <p:spPr>
          <a:xfrm>
            <a:off x="0" y="6242760"/>
            <a:ext cx="12178800" cy="621720"/>
          </a:xfrm>
          <a:prstGeom prst="rect">
            <a:avLst/>
          </a:prstGeom>
          <a:ln w="0">
            <a:noFill/>
          </a:ln>
        </p:spPr>
      </p:pic>
      <p:sp>
        <p:nvSpPr>
          <p:cNvPr id="172" name="Rectangle 7"/>
          <p:cNvSpPr/>
          <p:nvPr/>
        </p:nvSpPr>
        <p:spPr>
          <a:xfrm>
            <a:off x="10868760" y="0"/>
            <a:ext cx="957240" cy="957240"/>
          </a:xfrm>
          <a:prstGeom prst="rect">
            <a:avLst/>
          </a:prstGeom>
          <a:solidFill>
            <a:srgbClr val="9c0000"/>
          </a:solidFill>
          <a:ln w="25560">
            <a:noFill/>
          </a:ln>
        </p:spPr>
        <p:style>
          <a:lnRef idx="0"/>
          <a:fillRef idx="0"/>
          <a:effectRef idx="0"/>
          <a:fontRef idx="minor"/>
        </p:style>
      </p:sp>
      <p:pic>
        <p:nvPicPr>
          <p:cNvPr id="173" name="Picture 10" descr=""/>
          <p:cNvPicPr/>
          <p:nvPr/>
        </p:nvPicPr>
        <p:blipFill>
          <a:blip r:embed="rId3"/>
          <a:stretch/>
        </p:blipFill>
        <p:spPr>
          <a:xfrm>
            <a:off x="10857240" y="-64440"/>
            <a:ext cx="1021320" cy="1021320"/>
          </a:xfrm>
          <a:prstGeom prst="rect">
            <a:avLst/>
          </a:prstGeom>
          <a:ln w="0">
            <a:noFill/>
          </a:ln>
        </p:spPr>
      </p:pic>
      <p:sp>
        <p:nvSpPr>
          <p:cNvPr id="174" name="TextBox 9"/>
          <p:cNvSpPr/>
          <p:nvPr/>
        </p:nvSpPr>
        <p:spPr>
          <a:xfrm>
            <a:off x="185400" y="6362280"/>
            <a:ext cx="46785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175" name="TextBox 11"/>
          <p:cNvSpPr/>
          <p:nvPr/>
        </p:nvSpPr>
        <p:spPr>
          <a:xfrm>
            <a:off x="9452520" y="6352200"/>
            <a:ext cx="2610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17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17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Lst>
</p:sldMaster>
</file>

<file path=ppt/slideMasters/slideMaster6.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214" name="Picture 18" descr=""/>
          <p:cNvPicPr/>
          <p:nvPr/>
        </p:nvPicPr>
        <p:blipFill>
          <a:blip r:embed="rId2"/>
          <a:stretch/>
        </p:blipFill>
        <p:spPr>
          <a:xfrm>
            <a:off x="0" y="6242760"/>
            <a:ext cx="12178800" cy="621720"/>
          </a:xfrm>
          <a:prstGeom prst="rect">
            <a:avLst/>
          </a:prstGeom>
          <a:ln w="0">
            <a:noFill/>
          </a:ln>
        </p:spPr>
      </p:pic>
      <p:sp>
        <p:nvSpPr>
          <p:cNvPr id="215" name="Rectangle 7"/>
          <p:cNvSpPr/>
          <p:nvPr/>
        </p:nvSpPr>
        <p:spPr>
          <a:xfrm>
            <a:off x="10868760" y="0"/>
            <a:ext cx="957240" cy="957240"/>
          </a:xfrm>
          <a:prstGeom prst="rect">
            <a:avLst/>
          </a:prstGeom>
          <a:solidFill>
            <a:srgbClr val="9c0000"/>
          </a:solidFill>
          <a:ln w="25560">
            <a:noFill/>
          </a:ln>
        </p:spPr>
        <p:style>
          <a:lnRef idx="0"/>
          <a:fillRef idx="0"/>
          <a:effectRef idx="0"/>
          <a:fontRef idx="minor"/>
        </p:style>
      </p:sp>
      <p:pic>
        <p:nvPicPr>
          <p:cNvPr id="216" name="Picture 10" descr=""/>
          <p:cNvPicPr/>
          <p:nvPr/>
        </p:nvPicPr>
        <p:blipFill>
          <a:blip r:embed="rId3"/>
          <a:stretch/>
        </p:blipFill>
        <p:spPr>
          <a:xfrm>
            <a:off x="10857240" y="-64440"/>
            <a:ext cx="1021320" cy="1021320"/>
          </a:xfrm>
          <a:prstGeom prst="rect">
            <a:avLst/>
          </a:prstGeom>
          <a:ln w="0">
            <a:noFill/>
          </a:ln>
        </p:spPr>
      </p:pic>
      <p:sp>
        <p:nvSpPr>
          <p:cNvPr id="217" name="TextBox 9"/>
          <p:cNvSpPr/>
          <p:nvPr/>
        </p:nvSpPr>
        <p:spPr>
          <a:xfrm>
            <a:off x="185400" y="6362280"/>
            <a:ext cx="46785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218" name="TextBox 11"/>
          <p:cNvSpPr/>
          <p:nvPr/>
        </p:nvSpPr>
        <p:spPr>
          <a:xfrm>
            <a:off x="9452520" y="6352200"/>
            <a:ext cx="2610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2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220"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4" r:id="rId14"/>
    <p:sldLayoutId id="2147483725" r:id="rId15"/>
  </p:sldLayoutIdLst>
</p:sldMaster>
</file>

<file path=ppt/slideMasters/slideMaster7.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257" name="Picture 18" descr=""/>
          <p:cNvPicPr/>
          <p:nvPr/>
        </p:nvPicPr>
        <p:blipFill>
          <a:blip r:embed="rId2"/>
          <a:stretch/>
        </p:blipFill>
        <p:spPr>
          <a:xfrm>
            <a:off x="0" y="6242760"/>
            <a:ext cx="12178800" cy="621720"/>
          </a:xfrm>
          <a:prstGeom prst="rect">
            <a:avLst/>
          </a:prstGeom>
          <a:ln w="0">
            <a:noFill/>
          </a:ln>
        </p:spPr>
      </p:pic>
      <p:sp>
        <p:nvSpPr>
          <p:cNvPr id="258" name="Rectangle 7"/>
          <p:cNvSpPr/>
          <p:nvPr/>
        </p:nvSpPr>
        <p:spPr>
          <a:xfrm>
            <a:off x="10868760" y="0"/>
            <a:ext cx="957240" cy="957240"/>
          </a:xfrm>
          <a:prstGeom prst="rect">
            <a:avLst/>
          </a:prstGeom>
          <a:solidFill>
            <a:srgbClr val="9c0000"/>
          </a:solidFill>
          <a:ln w="25560">
            <a:noFill/>
          </a:ln>
        </p:spPr>
        <p:style>
          <a:lnRef idx="0"/>
          <a:fillRef idx="0"/>
          <a:effectRef idx="0"/>
          <a:fontRef idx="minor"/>
        </p:style>
      </p:sp>
      <p:pic>
        <p:nvPicPr>
          <p:cNvPr id="259" name="Picture 10" descr=""/>
          <p:cNvPicPr/>
          <p:nvPr/>
        </p:nvPicPr>
        <p:blipFill>
          <a:blip r:embed="rId3"/>
          <a:stretch/>
        </p:blipFill>
        <p:spPr>
          <a:xfrm>
            <a:off x="10857240" y="-64440"/>
            <a:ext cx="1021320" cy="1021320"/>
          </a:xfrm>
          <a:prstGeom prst="rect">
            <a:avLst/>
          </a:prstGeom>
          <a:ln w="0">
            <a:noFill/>
          </a:ln>
        </p:spPr>
      </p:pic>
      <p:sp>
        <p:nvSpPr>
          <p:cNvPr id="260" name="TextBox 9"/>
          <p:cNvSpPr/>
          <p:nvPr/>
        </p:nvSpPr>
        <p:spPr>
          <a:xfrm>
            <a:off x="185400" y="6362280"/>
            <a:ext cx="46785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261" name="TextBox 11"/>
          <p:cNvSpPr/>
          <p:nvPr/>
        </p:nvSpPr>
        <p:spPr>
          <a:xfrm>
            <a:off x="9452520" y="6352200"/>
            <a:ext cx="2610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2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263"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Lst>
</p:sldMaster>
</file>

<file path=ppt/slideMasters/slideMaster8.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300" name="New REX Education Mission Logo V.png" descr="New REX Education Mission Logo V.png"/>
          <p:cNvPicPr/>
          <p:nvPr/>
        </p:nvPicPr>
        <p:blipFill>
          <a:blip r:embed="rId2"/>
          <a:stretch/>
        </p:blipFill>
        <p:spPr>
          <a:xfrm>
            <a:off x="2755800" y="1508760"/>
            <a:ext cx="6603120" cy="3371400"/>
          </a:xfrm>
          <a:prstGeom prst="rect">
            <a:avLst/>
          </a:prstGeom>
          <a:ln w="12600">
            <a:noFill/>
          </a:ln>
        </p:spPr>
      </p:pic>
      <p:sp>
        <p:nvSpPr>
          <p:cNvPr id="3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302"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 id="2147483749" r:id="rId12"/>
    <p:sldLayoutId id="2147483750" r:id="rId13"/>
    <p:sldLayoutId id="2147483751"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16.pn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image" Target="../media/image17.png"/><Relationship Id="rId2" Type="http://schemas.openxmlformats.org/officeDocument/2006/relationships/slideLayout" Target="../slideLayouts/slideLayout25.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37.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8.xml.rels><?xml version="1.0" encoding="UTF-8"?>
<Relationships xmlns="http://schemas.openxmlformats.org/package/2006/relationships"><Relationship Id="rId1" Type="http://schemas.openxmlformats.org/officeDocument/2006/relationships/image" Target="../media/image18.png"/><Relationship Id="rId2" Type="http://schemas.openxmlformats.org/officeDocument/2006/relationships/slideLayout" Target="../slideLayouts/slideLayout61.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7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7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73.xml"/>
</Relationships>
</file>

<file path=ppt/slides/_rels/slide12.xml.rels><?xml version="1.0" encoding="UTF-8"?>
<Relationships xmlns="http://schemas.openxmlformats.org/package/2006/relationships"><Relationship Id="rId1" Type="http://schemas.openxmlformats.org/officeDocument/2006/relationships/image" Target="../media/image19.png"/><Relationship Id="rId2" Type="http://schemas.openxmlformats.org/officeDocument/2006/relationships/image" Target="../media/image20.png"/><Relationship Id="rId3" Type="http://schemas.openxmlformats.org/officeDocument/2006/relationships/slideLayout" Target="../slideLayouts/slideLayout73.xml"/>
</Relationships>
</file>

<file path=ppt/slides/_rels/slide13.xml.rels><?xml version="1.0" encoding="UTF-8"?>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slideLayout" Target="../slideLayouts/slideLayout7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7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8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9" name="TextBox 8"/>
          <p:cNvSpPr/>
          <p:nvPr/>
        </p:nvSpPr>
        <p:spPr>
          <a:xfrm>
            <a:off x="3899520" y="2664000"/>
            <a:ext cx="8160480" cy="121716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1" lang="en-US" sz="3400" spc="-1" strike="noStrike">
                <a:solidFill>
                  <a:srgbClr val="ffffff"/>
                </a:solidFill>
                <a:latin typeface="Lato"/>
                <a:ea typeface="PingFang SC"/>
              </a:rPr>
              <a:t>Effects of Interactions of Organisms with the Environment</a:t>
            </a:r>
            <a:r>
              <a:rPr b="1" lang="en-US" sz="4000" spc="-1" strike="noStrike">
                <a:solidFill>
                  <a:srgbClr val="ffffff"/>
                </a:solidFill>
                <a:latin typeface="Lato"/>
                <a:ea typeface="PingFang SC"/>
              </a:rPr>
              <a:t> </a:t>
            </a:r>
            <a:endParaRPr b="0" lang="en-PH" sz="40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0" name="PlaceHolder 1"/>
          <p:cNvSpPr>
            <a:spLocks noGrp="1"/>
          </p:cNvSpPr>
          <p:nvPr>
            <p:ph/>
          </p:nvPr>
        </p:nvSpPr>
        <p:spPr>
          <a:xfrm>
            <a:off x="338040" y="2160000"/>
            <a:ext cx="11515680" cy="864000"/>
          </a:xfrm>
          <a:prstGeom prst="rect">
            <a:avLst/>
          </a:prstGeom>
          <a:noFill/>
          <a:ln w="0">
            <a:noFill/>
          </a:ln>
        </p:spPr>
        <p:txBody>
          <a:bodyPr lIns="90000" rIns="90000" tIns="45000" bIns="45000" anchor="t">
            <a:noAutofit/>
          </a:bodyPr>
          <a:p>
            <a:pPr>
              <a:lnSpc>
                <a:spcPct val="115000"/>
              </a:lnSpc>
              <a:buNone/>
            </a:pPr>
            <a:r>
              <a:rPr b="0" lang="en-PH" sz="1800" spc="-1" strike="noStrike">
                <a:latin typeface="Lato"/>
                <a:ea typeface="®Ééþ"/>
              </a:rPr>
              <a:t> </a:t>
            </a:r>
            <a:r>
              <a:rPr b="0" lang="en-PH" sz="1800" spc="-1" strike="noStrike">
                <a:latin typeface="Lato"/>
                <a:ea typeface="®Ééþ"/>
              </a:rPr>
              <a:t>	</a:t>
            </a:r>
            <a:r>
              <a:rPr b="0" lang="en-PH" sz="1800" spc="-1" strike="noStrike">
                <a:latin typeface="Lato"/>
                <a:ea typeface="®Ééþ"/>
              </a:rPr>
              <a:t>Living things cannot live by themselves in an ecosystem. They depend on some abiotic factors in the places where they live. The abundant or limited distribution of these abiotic factors affects the organism’s life process.</a:t>
            </a:r>
            <a:endParaRPr b="0" lang="en-PH" sz="1800" spc="-1" strike="noStrike">
              <a:latin typeface="Arial"/>
            </a:endParaRPr>
          </a:p>
          <a:p>
            <a:pPr>
              <a:lnSpc>
                <a:spcPct val="115000"/>
              </a:lnSpc>
              <a:spcBef>
                <a:spcPts val="283"/>
              </a:spcBef>
              <a:spcAft>
                <a:spcPts val="283"/>
              </a:spcAft>
              <a:buNone/>
            </a:pPr>
            <a:endParaRPr b="0" lang="en-PH" sz="1800" spc="-1" strike="noStrike">
              <a:latin typeface="Arial"/>
            </a:endParaRPr>
          </a:p>
          <a:p>
            <a:pPr>
              <a:lnSpc>
                <a:spcPct val="115000"/>
              </a:lnSpc>
              <a:spcBef>
                <a:spcPts val="283"/>
              </a:spcBef>
              <a:spcAft>
                <a:spcPts val="283"/>
              </a:spcAft>
              <a:buNone/>
            </a:pPr>
            <a:endParaRPr b="0" lang="en-PH" sz="1800" spc="-1" strike="noStrike">
              <a:latin typeface="Arial"/>
            </a:endParaRPr>
          </a:p>
          <a:p>
            <a:pPr>
              <a:lnSpc>
                <a:spcPct val="115000"/>
              </a:lnSpc>
              <a:buNone/>
            </a:pPr>
            <a:r>
              <a:rPr b="0" lang="en-PH" sz="1800" spc="-1" strike="noStrike">
                <a:latin typeface="Lato"/>
                <a:ea typeface="®Ééþ"/>
              </a:rPr>
              <a:t> </a:t>
            </a:r>
            <a:endParaRPr b="0" lang="en-PH" sz="1800" spc="-1" strike="noStrike">
              <a:latin typeface="Arial"/>
            </a:endParaRPr>
          </a:p>
        </p:txBody>
      </p:sp>
      <p:sp>
        <p:nvSpPr>
          <p:cNvPr id="341" name=""/>
          <p:cNvSpPr/>
          <p:nvPr/>
        </p:nvSpPr>
        <p:spPr>
          <a:xfrm>
            <a:off x="1775880" y="612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
        <p:nvSpPr>
          <p:cNvPr id="342" name=""/>
          <p:cNvSpPr/>
          <p:nvPr/>
        </p:nvSpPr>
        <p:spPr>
          <a:xfrm>
            <a:off x="7560000" y="5400000"/>
            <a:ext cx="2875680" cy="342000"/>
          </a:xfrm>
          <a:prstGeom prst="rect">
            <a:avLst/>
          </a:prstGeom>
          <a:noFill/>
          <a:ln w="0">
            <a:noFill/>
          </a:ln>
        </p:spPr>
        <p:style>
          <a:lnRef idx="0"/>
          <a:fillRef idx="0"/>
          <a:effectRef idx="0"/>
          <a:fontRef idx="minor"/>
        </p:style>
      </p:sp>
      <p:sp>
        <p:nvSpPr>
          <p:cNvPr id="343" name=""/>
          <p:cNvSpPr/>
          <p:nvPr/>
        </p:nvSpPr>
        <p:spPr>
          <a:xfrm>
            <a:off x="10260000" y="5746320"/>
            <a:ext cx="176400" cy="342000"/>
          </a:xfrm>
          <a:prstGeom prst="rect">
            <a:avLst/>
          </a:prstGeom>
          <a:noFill/>
          <a:ln w="0">
            <a:noFill/>
          </a:ln>
        </p:spPr>
        <p:style>
          <a:lnRef idx="0"/>
          <a:fillRef idx="0"/>
          <a:effectRef idx="0"/>
          <a:fontRef idx="minor"/>
        </p:style>
      </p:sp>
      <p:pic>
        <p:nvPicPr>
          <p:cNvPr id="344" name="" descr=""/>
          <p:cNvPicPr/>
          <p:nvPr/>
        </p:nvPicPr>
        <p:blipFill>
          <a:blip r:embed="rId1"/>
          <a:stretch/>
        </p:blipFill>
        <p:spPr>
          <a:xfrm>
            <a:off x="3395880" y="3024000"/>
            <a:ext cx="5400000" cy="2700000"/>
          </a:xfrm>
          <a:prstGeom prst="rect">
            <a:avLst/>
          </a:prstGeom>
          <a:ln w="19080">
            <a:solidFill>
              <a:srgbClr val="468a1a"/>
            </a:solidFill>
            <a:round/>
          </a:ln>
        </p:spPr>
      </p:pic>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5" name=""/>
          <p:cNvSpPr/>
          <p:nvPr/>
        </p:nvSpPr>
        <p:spPr>
          <a:xfrm>
            <a:off x="720000" y="360000"/>
            <a:ext cx="9169200" cy="709200"/>
          </a:xfrm>
          <a:prstGeom prst="rect">
            <a:avLst/>
          </a:prstGeom>
          <a:noFill/>
          <a:ln w="0">
            <a:noFill/>
          </a:ln>
        </p:spPr>
        <p:style>
          <a:lnRef idx="0"/>
          <a:fillRef idx="0"/>
          <a:effectRef idx="0"/>
          <a:fontRef idx="minor"/>
        </p:style>
      </p:sp>
      <p:sp>
        <p:nvSpPr>
          <p:cNvPr id="346" name=""/>
          <p:cNvSpPr/>
          <p:nvPr/>
        </p:nvSpPr>
        <p:spPr>
          <a:xfrm>
            <a:off x="1775880" y="504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
        <p:nvSpPr>
          <p:cNvPr id="347" name=""/>
          <p:cNvSpPr txBox="1"/>
          <p:nvPr/>
        </p:nvSpPr>
        <p:spPr>
          <a:xfrm>
            <a:off x="2147400" y="2160000"/>
            <a:ext cx="7897320" cy="520560"/>
          </a:xfrm>
          <a:prstGeom prst="rect">
            <a:avLst/>
          </a:prstGeom>
          <a:noFill/>
          <a:ln w="0">
            <a:noFill/>
          </a:ln>
        </p:spPr>
        <p:txBody>
          <a:bodyPr lIns="90000" rIns="90000" tIns="45000" bIns="45000" anchor="t">
            <a:noAutofit/>
          </a:bodyPr>
          <a:p>
            <a:pPr algn="ctr">
              <a:buNone/>
            </a:pPr>
            <a:r>
              <a:rPr b="1" lang="en-PH" sz="1800" spc="-1" strike="noStrike">
                <a:solidFill>
                  <a:srgbClr val="468a1a"/>
                </a:solidFill>
                <a:latin typeface="Lato"/>
                <a:ea typeface="N_x005F_x0016_éþ"/>
              </a:rPr>
              <a:t>Environmental Conditions Needed by Living Things to Survive</a:t>
            </a:r>
            <a:endParaRPr b="0" lang="en-PH" sz="1800" spc="-1" strike="noStrike">
              <a:latin typeface="Arial"/>
            </a:endParaRPr>
          </a:p>
        </p:txBody>
      </p:sp>
      <p:sp>
        <p:nvSpPr>
          <p:cNvPr id="348" name=""/>
          <p:cNvSpPr txBox="1"/>
          <p:nvPr/>
        </p:nvSpPr>
        <p:spPr>
          <a:xfrm>
            <a:off x="605880" y="2880000"/>
            <a:ext cx="10980000" cy="2281320"/>
          </a:xfrm>
          <a:prstGeom prst="rect">
            <a:avLst/>
          </a:prstGeom>
          <a:noFill/>
          <a:ln w="0">
            <a:noFill/>
          </a:ln>
        </p:spPr>
        <p:txBody>
          <a:bodyPr lIns="90000" rIns="90000" tIns="45000" bIns="45000" anchor="t">
            <a:noAutofit/>
          </a:bodyPr>
          <a:p>
            <a:pPr algn="just">
              <a:buNone/>
            </a:pPr>
            <a:r>
              <a:rPr b="1" lang="en-PH" sz="1800" spc="-1" strike="noStrike">
                <a:solidFill>
                  <a:srgbClr val="000000"/>
                </a:solidFill>
                <a:latin typeface="Lato"/>
                <a:ea typeface="N_x005F_x0016_éþ"/>
              </a:rPr>
              <a:t>	</a:t>
            </a:r>
            <a:r>
              <a:rPr b="1" lang="en-PH" sz="1800" spc="-1" strike="noStrike">
                <a:solidFill>
                  <a:srgbClr val="000000"/>
                </a:solidFill>
                <a:latin typeface="Lato"/>
                <a:ea typeface="N_x005F_x0016_éþ"/>
              </a:rPr>
              <a:t>Light - </a:t>
            </a:r>
            <a:r>
              <a:rPr b="0" lang="en-PH" sz="1800" spc="-1" strike="noStrike">
                <a:solidFill>
                  <a:srgbClr val="000000"/>
                </a:solidFill>
                <a:latin typeface="Lato"/>
                <a:ea typeface="N_x005F_x0016_éþ"/>
              </a:rPr>
              <a:t>Being the main source of energy for organisms, light plays an important part in the life of most plants as it is used in the process of food making. The</a:t>
            </a:r>
            <a:r>
              <a:rPr b="1" lang="en-PH" sz="1800" spc="-1" strike="noStrike">
                <a:solidFill>
                  <a:srgbClr val="000000"/>
                </a:solidFill>
                <a:latin typeface="Lato"/>
                <a:ea typeface="N_x005F_x0016_éþ"/>
              </a:rPr>
              <a:t> duration</a:t>
            </a:r>
            <a:r>
              <a:rPr b="0" lang="en-PH" sz="1800" spc="-1" strike="noStrike">
                <a:solidFill>
                  <a:srgbClr val="000000"/>
                </a:solidFill>
                <a:latin typeface="Lato"/>
                <a:ea typeface="N_x005F_x0016_éþ"/>
              </a:rPr>
              <a:t> (length of time) and </a:t>
            </a:r>
            <a:r>
              <a:rPr b="1" lang="en-PH" sz="1800" spc="-1" strike="noStrike">
                <a:solidFill>
                  <a:srgbClr val="000000"/>
                </a:solidFill>
                <a:latin typeface="Lato"/>
                <a:ea typeface="N_x005F_x0016_éþ"/>
              </a:rPr>
              <a:t>manner</a:t>
            </a:r>
            <a:r>
              <a:rPr b="0" lang="en-PH" sz="1800" spc="-1" strike="noStrike">
                <a:solidFill>
                  <a:srgbClr val="000000"/>
                </a:solidFill>
                <a:latin typeface="Lato"/>
                <a:ea typeface="N_x005F_x0016_éþ"/>
              </a:rPr>
              <a:t> (direct or indirect) of exposure to light affect the process. Both the duration and manner of light affect the production and the amount of food available for all.</a:t>
            </a:r>
            <a:endParaRPr b="0" lang="en-PH" sz="1800" spc="-1" strike="noStrike">
              <a:latin typeface="Arial"/>
            </a:endParaRPr>
          </a:p>
          <a:p>
            <a:pPr algn="just">
              <a:buNone/>
            </a:pPr>
            <a:endParaRPr b="0" lang="en-PH" sz="1800" spc="-1" strike="noStrike">
              <a:latin typeface="Arial"/>
            </a:endParaRPr>
          </a:p>
          <a:p>
            <a:pPr algn="just">
              <a:buNone/>
            </a:pPr>
            <a:r>
              <a:rPr b="1" lang="en-PH" sz="1800" spc="-1" strike="noStrike">
                <a:solidFill>
                  <a:srgbClr val="000000"/>
                </a:solidFill>
                <a:latin typeface="Lato"/>
                <a:ea typeface="N_x005F_x0016_éþ"/>
              </a:rPr>
              <a:t>	</a:t>
            </a:r>
            <a:r>
              <a:rPr b="1" lang="en-PH" sz="1800" spc="-1" strike="noStrike">
                <a:solidFill>
                  <a:srgbClr val="000000"/>
                </a:solidFill>
                <a:latin typeface="Lato"/>
                <a:ea typeface="N_x005F_x0016_éþ"/>
              </a:rPr>
              <a:t>Water - </a:t>
            </a:r>
            <a:r>
              <a:rPr b="0" lang="en-PH" sz="1800" spc="-1" strike="noStrike">
                <a:solidFill>
                  <a:srgbClr val="000000"/>
                </a:solidFill>
                <a:latin typeface="Lato"/>
                <a:ea typeface="N_x005F_x0016_éþ"/>
              </a:rPr>
              <a:t> Both plants and animals need water for survival. They both consume and use water to stay healthy and grow. Also, water is the natural habitat where aquatic plants and animals live and grow.</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9" name=""/>
          <p:cNvSpPr/>
          <p:nvPr/>
        </p:nvSpPr>
        <p:spPr>
          <a:xfrm>
            <a:off x="720000" y="360000"/>
            <a:ext cx="9169200" cy="709200"/>
          </a:xfrm>
          <a:prstGeom prst="rect">
            <a:avLst/>
          </a:prstGeom>
          <a:noFill/>
          <a:ln w="0">
            <a:noFill/>
          </a:ln>
        </p:spPr>
        <p:style>
          <a:lnRef idx="0"/>
          <a:fillRef idx="0"/>
          <a:effectRef idx="0"/>
          <a:fontRef idx="minor"/>
        </p:style>
      </p:sp>
      <p:sp>
        <p:nvSpPr>
          <p:cNvPr id="350" name=""/>
          <p:cNvSpPr/>
          <p:nvPr/>
        </p:nvSpPr>
        <p:spPr>
          <a:xfrm>
            <a:off x="693000" y="2340000"/>
            <a:ext cx="10806120" cy="3240000"/>
          </a:xfrm>
          <a:prstGeom prst="rect">
            <a:avLst/>
          </a:prstGeom>
          <a:noFill/>
          <a:ln w="0">
            <a:noFill/>
          </a:ln>
        </p:spPr>
        <p:style>
          <a:lnRef idx="0"/>
          <a:fillRef idx="0"/>
          <a:effectRef idx="0"/>
          <a:fontRef idx="minor"/>
        </p:style>
        <p:txBody>
          <a:bodyPr lIns="90000" rIns="90000" tIns="45000" bIns="45000" anchor="t">
            <a:noAutofit/>
          </a:bodyPr>
          <a:p>
            <a:pPr algn="just">
              <a:lnSpc>
                <a:spcPct val="115000"/>
              </a:lnSpc>
              <a:buNone/>
            </a:pPr>
            <a:r>
              <a:rPr b="1" lang="en-PH" sz="1800" spc="-1" strike="noStrike">
                <a:solidFill>
                  <a:srgbClr val="000000"/>
                </a:solidFill>
                <a:latin typeface="Lato"/>
                <a:ea typeface="Néþ"/>
              </a:rPr>
              <a:t>	</a:t>
            </a:r>
            <a:r>
              <a:rPr b="1" lang="en-PH" sz="1800" spc="-1" strike="noStrike">
                <a:solidFill>
                  <a:srgbClr val="000000"/>
                </a:solidFill>
                <a:latin typeface="Lato"/>
                <a:ea typeface="Néþ"/>
              </a:rPr>
              <a:t>Temperature and other weather conditions - </a:t>
            </a:r>
            <a:r>
              <a:rPr b="0" lang="en-PH" sz="1800" spc="-1" strike="noStrike">
                <a:solidFill>
                  <a:srgbClr val="000000"/>
                </a:solidFill>
                <a:latin typeface="Lato"/>
                <a:ea typeface="Néþ"/>
              </a:rPr>
              <a:t>The temperature prevailing in an area determines the kind of organisms that live in that ecosystem. There are certain maximum and minimum ranges of temperature in which both plants and animals require to survive. Also, organisms generally survive in a particular range of atmospheric pressure. Some may find it difficult to breathe in a place with high altitude and low air pressure. The decreased amount of oxygen at a certain height makes it difficult for some species to survive.</a:t>
            </a:r>
            <a:endParaRPr b="0" lang="en-PH" sz="1800" spc="-1" strike="noStrike">
              <a:latin typeface="Arial"/>
            </a:endParaRPr>
          </a:p>
          <a:p>
            <a:pPr algn="just">
              <a:lnSpc>
                <a:spcPct val="115000"/>
              </a:lnSpc>
              <a:buNone/>
            </a:pPr>
            <a:endParaRPr b="0" lang="en-PH" sz="1800" spc="-1" strike="noStrike">
              <a:latin typeface="Arial"/>
            </a:endParaRPr>
          </a:p>
          <a:p>
            <a:pPr algn="just">
              <a:lnSpc>
                <a:spcPct val="115000"/>
              </a:lnSpc>
              <a:buNone/>
            </a:pPr>
            <a:r>
              <a:rPr b="1" lang="en-PH" sz="1800" spc="-1" strike="noStrike">
                <a:solidFill>
                  <a:srgbClr val="000000"/>
                </a:solidFill>
                <a:latin typeface="Lato"/>
                <a:ea typeface="Néþ"/>
              </a:rPr>
              <a:t>	</a:t>
            </a:r>
            <a:r>
              <a:rPr b="1" lang="en-PH" sz="1800" spc="-1" strike="noStrike">
                <a:solidFill>
                  <a:srgbClr val="000000"/>
                </a:solidFill>
                <a:latin typeface="Lato"/>
                <a:ea typeface="Néþ"/>
              </a:rPr>
              <a:t>Air - </a:t>
            </a:r>
            <a:r>
              <a:rPr b="0" lang="en-PH" sz="1800" spc="-1" strike="noStrike">
                <a:solidFill>
                  <a:srgbClr val="000000"/>
                </a:solidFill>
                <a:latin typeface="Lato"/>
                <a:ea typeface="Néþ"/>
              </a:rPr>
              <a:t> </a:t>
            </a:r>
            <a:r>
              <a:rPr b="0" lang="en-PH" sz="1800" spc="-1" strike="noStrike">
                <a:solidFill>
                  <a:srgbClr val="000000"/>
                </a:solidFill>
                <a:latin typeface="Lato"/>
                <a:ea typeface="N_x005F_x0016_éþ"/>
              </a:rPr>
              <a:t>Organisms need oxygen, which is present in the air that we </a:t>
            </a:r>
            <a:r>
              <a:rPr b="0" lang="en-PH" sz="1800" spc="-1" strike="noStrike">
                <a:solidFill>
                  <a:srgbClr val="000000"/>
                </a:solidFill>
                <a:latin typeface="Lato"/>
                <a:ea typeface="Néþ"/>
              </a:rPr>
              <a:t>breathe in. It also contains carbon dioxide that is used by plants to manufacture food. The food produced by the plants is eaten by the animals in the environment.</a:t>
            </a:r>
            <a:endParaRPr b="0" lang="en-PH" sz="1800" spc="-1" strike="noStrike">
              <a:latin typeface="Arial"/>
            </a:endParaRPr>
          </a:p>
        </p:txBody>
      </p:sp>
      <p:sp>
        <p:nvSpPr>
          <p:cNvPr id="351" name=""/>
          <p:cNvSpPr/>
          <p:nvPr/>
        </p:nvSpPr>
        <p:spPr>
          <a:xfrm>
            <a:off x="1775880" y="612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352" name="" descr=""/>
          <p:cNvPicPr/>
          <p:nvPr/>
        </p:nvPicPr>
        <p:blipFill>
          <a:blip r:embed="rId1"/>
          <a:stretch/>
        </p:blipFill>
        <p:spPr>
          <a:xfrm>
            <a:off x="3323880" y="3457800"/>
            <a:ext cx="5544000" cy="2473200"/>
          </a:xfrm>
          <a:prstGeom prst="rect">
            <a:avLst/>
          </a:prstGeom>
          <a:ln w="19080">
            <a:solidFill>
              <a:srgbClr val="468a1a"/>
            </a:solidFill>
            <a:round/>
          </a:ln>
        </p:spPr>
      </p:pic>
      <p:sp>
        <p:nvSpPr>
          <p:cNvPr id="353" name=""/>
          <p:cNvSpPr/>
          <p:nvPr/>
        </p:nvSpPr>
        <p:spPr>
          <a:xfrm>
            <a:off x="1775880" y="612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
        <p:nvSpPr>
          <p:cNvPr id="354" name=""/>
          <p:cNvSpPr txBox="1"/>
          <p:nvPr/>
        </p:nvSpPr>
        <p:spPr>
          <a:xfrm>
            <a:off x="825840" y="2160000"/>
            <a:ext cx="10540440" cy="1024920"/>
          </a:xfrm>
          <a:prstGeom prst="rect">
            <a:avLst/>
          </a:prstGeom>
          <a:noFill/>
          <a:ln w="0">
            <a:noFill/>
          </a:ln>
        </p:spPr>
        <p:txBody>
          <a:bodyPr lIns="90000" rIns="90000" tIns="45000" bIns="45000" anchor="t">
            <a:noAutofit/>
          </a:bodyPr>
          <a:p>
            <a:pPr algn="just">
              <a:buNone/>
            </a:pPr>
            <a:r>
              <a:rPr b="1" lang="en-PH" sz="1800" spc="-1" strike="noStrike">
                <a:latin typeface="Lato"/>
              </a:rPr>
              <a:t>	</a:t>
            </a:r>
            <a:r>
              <a:rPr b="1" lang="en-PH" sz="1800" spc="-1" strike="noStrike">
                <a:latin typeface="Lato"/>
              </a:rPr>
              <a:t>Soil - </a:t>
            </a:r>
            <a:r>
              <a:rPr b="0" lang="en-PH" sz="1800" spc="-1" strike="noStrike">
                <a:latin typeface="Lato"/>
                <a:ea typeface="N_x005F_x0016_éþ"/>
              </a:rPr>
              <a:t>Soil has different chemical components. Aside from that, the water content, soil fertility, and the presence of minerals are factors for a soil to be healthy. Healthy soil is important in plants’ growth and fruit-bearing stages.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5" name="PlaceHolder 1"/>
          <p:cNvSpPr>
            <a:spLocks noGrp="1"/>
          </p:cNvSpPr>
          <p:nvPr>
            <p:ph/>
          </p:nvPr>
        </p:nvSpPr>
        <p:spPr>
          <a:xfrm>
            <a:off x="504360" y="2520000"/>
            <a:ext cx="11183400" cy="3240000"/>
          </a:xfrm>
          <a:prstGeom prst="rect">
            <a:avLst/>
          </a:prstGeom>
          <a:noFill/>
          <a:ln w="0">
            <a:noFill/>
          </a:ln>
        </p:spPr>
        <p:txBody>
          <a:bodyPr lIns="90000" rIns="90000" tIns="45000" bIns="45000" anchor="t">
            <a:noAutofit/>
          </a:bodyPr>
          <a:p>
            <a:pPr algn="ctr">
              <a:lnSpc>
                <a:spcPct val="115000"/>
              </a:lnSpc>
              <a:spcBef>
                <a:spcPts val="1417"/>
              </a:spcBef>
              <a:buNone/>
            </a:pPr>
            <a:r>
              <a:rPr b="1" lang="en-PH" sz="1800" spc="-1" strike="noStrike">
                <a:solidFill>
                  <a:srgbClr val="468a1a"/>
                </a:solidFill>
                <a:latin typeface="Lato"/>
                <a:ea typeface="N_x005F_x0016_éþ"/>
              </a:rPr>
              <a:t>Effects of Interactions among Organisms in Their Environment</a:t>
            </a:r>
            <a:endParaRPr b="0" lang="en-PH" sz="1800" spc="-1" strike="noStrike">
              <a:latin typeface="Lato"/>
            </a:endParaRPr>
          </a:p>
          <a:p>
            <a:pPr algn="just">
              <a:lnSpc>
                <a:spcPct val="115000"/>
              </a:lnSpc>
              <a:buNone/>
            </a:pPr>
            <a:r>
              <a:rPr b="0" lang="en-PH" sz="1800" spc="-1" strike="noStrike">
                <a:solidFill>
                  <a:srgbClr val="000000"/>
                </a:solidFill>
                <a:latin typeface="Lato"/>
                <a:ea typeface="N_x005F_x0016_éþ"/>
              </a:rPr>
              <a:t> </a:t>
            </a:r>
            <a:r>
              <a:rPr b="0" lang="en-PH" sz="1800" spc="-1" strike="noStrike">
                <a:solidFill>
                  <a:srgbClr val="000000"/>
                </a:solidFill>
                <a:latin typeface="Lato"/>
                <a:ea typeface="N_x005F_x0016_éþ"/>
              </a:rPr>
              <a:t>	</a:t>
            </a:r>
            <a:endParaRPr b="0" lang="en-PH" sz="1800" spc="-1" strike="noStrike">
              <a:latin typeface="Lato"/>
            </a:endParaRPr>
          </a:p>
          <a:p>
            <a:pPr algn="just">
              <a:lnSpc>
                <a:spcPct val="115000"/>
              </a:lnSpc>
              <a:buNone/>
            </a:pPr>
            <a:r>
              <a:rPr b="0" lang="en-PH" sz="1800" spc="-1" strike="noStrike">
                <a:solidFill>
                  <a:srgbClr val="000000"/>
                </a:solidFill>
                <a:latin typeface="Lato"/>
                <a:ea typeface="N_x005F_x0016_éþ"/>
              </a:rPr>
              <a:t>When organisms interact, the environment where they live is also affected either positively negatively. </a:t>
            </a:r>
            <a:endParaRPr b="0" lang="en-PH" sz="1800" spc="-1" strike="noStrike">
              <a:latin typeface="Lato"/>
            </a:endParaRPr>
          </a:p>
          <a:p>
            <a:pPr algn="just">
              <a:lnSpc>
                <a:spcPct val="115000"/>
              </a:lnSpc>
              <a:buNone/>
            </a:pPr>
            <a:r>
              <a:rPr b="0" lang="en-PH" sz="1800" spc="-1" strike="noStrike">
                <a:solidFill>
                  <a:srgbClr val="000000"/>
                </a:solidFill>
                <a:latin typeface="Lato"/>
                <a:ea typeface="N_x005F_x0016_éþ"/>
              </a:rPr>
              <a:t> </a:t>
            </a:r>
            <a:r>
              <a:rPr b="0" lang="en-PH" sz="1800" spc="-1" strike="noStrike">
                <a:solidFill>
                  <a:srgbClr val="000000"/>
                </a:solidFill>
                <a:latin typeface="Lato"/>
                <a:ea typeface="N_x005F_x0016_éþ"/>
              </a:rPr>
              <a:t>	</a:t>
            </a:r>
            <a:r>
              <a:rPr b="0" lang="en-PH" sz="1800" spc="-1" strike="noStrike">
                <a:solidFill>
                  <a:srgbClr val="000000"/>
                </a:solidFill>
                <a:latin typeface="Lato"/>
                <a:ea typeface="N_x005F_x0016_éþ"/>
              </a:rPr>
              <a:t>Example of a </a:t>
            </a:r>
            <a:r>
              <a:rPr b="1" lang="en-PH" sz="1800" spc="-1" strike="noStrike">
                <a:solidFill>
                  <a:srgbClr val="000000"/>
                </a:solidFill>
                <a:latin typeface="Lato"/>
                <a:ea typeface="N_x005F_x0016_éþ"/>
              </a:rPr>
              <a:t>positive interaction</a:t>
            </a:r>
            <a:r>
              <a:rPr b="0" lang="en-PH" sz="1800" spc="-1" strike="noStrike">
                <a:solidFill>
                  <a:srgbClr val="000000"/>
                </a:solidFill>
                <a:latin typeface="Lato"/>
                <a:ea typeface="N_x005F_x0016_éþ"/>
              </a:rPr>
              <a:t> happens when organisms interact such that the ecosystem continues to grow and organisms continue to survive. However, since not all interactions are beneficial, they also have </a:t>
            </a:r>
            <a:r>
              <a:rPr b="1" lang="en-PH" sz="1800" spc="-1" strike="noStrike">
                <a:solidFill>
                  <a:srgbClr val="000000"/>
                </a:solidFill>
                <a:latin typeface="Lato"/>
                <a:ea typeface="N_x005F_x0016_éþ"/>
              </a:rPr>
              <a:t>negative</a:t>
            </a:r>
            <a:r>
              <a:rPr b="0" lang="en-PH" sz="1800" spc="-1" strike="noStrike">
                <a:solidFill>
                  <a:srgbClr val="000000"/>
                </a:solidFill>
                <a:latin typeface="Lato"/>
                <a:ea typeface="N_x005F_x0016_éþ"/>
              </a:rPr>
              <a:t> effects on the environment. </a:t>
            </a:r>
            <a:endParaRPr b="0" lang="en-PH" sz="1800" spc="-1" strike="noStrike">
              <a:latin typeface="Lato"/>
            </a:endParaRPr>
          </a:p>
          <a:p>
            <a:pPr algn="just">
              <a:lnSpc>
                <a:spcPct val="115000"/>
              </a:lnSpc>
              <a:buNone/>
            </a:pPr>
            <a:endParaRPr b="0" lang="en-PH" sz="1800" spc="-1" strike="noStrike">
              <a:latin typeface="Lato"/>
            </a:endParaRPr>
          </a:p>
          <a:p>
            <a:pPr algn="just">
              <a:lnSpc>
                <a:spcPct val="115000"/>
              </a:lnSpc>
              <a:buNone/>
            </a:pPr>
            <a:r>
              <a:rPr b="0" lang="en-PH" sz="1800" spc="-1" strike="noStrike">
                <a:solidFill>
                  <a:srgbClr val="000000"/>
                </a:solidFill>
                <a:latin typeface="Lato"/>
                <a:ea typeface="N_x005F_x0016_éþ"/>
              </a:rPr>
              <a:t> </a:t>
            </a:r>
            <a:r>
              <a:rPr b="0" lang="en-PH" sz="1800" spc="-1" strike="noStrike">
                <a:solidFill>
                  <a:srgbClr val="000000"/>
                </a:solidFill>
                <a:latin typeface="Lato"/>
                <a:ea typeface="N_x005F_x0016_éþ"/>
              </a:rPr>
              <a:t>	</a:t>
            </a:r>
            <a:r>
              <a:rPr b="0" lang="en-PH" sz="1800" spc="-1" strike="noStrike">
                <a:solidFill>
                  <a:srgbClr val="000000"/>
                </a:solidFill>
                <a:latin typeface="Lato"/>
                <a:ea typeface="N_x005F_x0016_éþ"/>
              </a:rPr>
              <a:t>Example of </a:t>
            </a:r>
            <a:r>
              <a:rPr b="1" lang="en-PH" sz="1800" spc="-1" strike="noStrike">
                <a:solidFill>
                  <a:srgbClr val="000000"/>
                </a:solidFill>
                <a:latin typeface="Lato"/>
                <a:ea typeface="N_x005F_x0016_éþ"/>
              </a:rPr>
              <a:t>negative effect</a:t>
            </a:r>
            <a:r>
              <a:rPr b="0" lang="en-PH" sz="1800" spc="-1" strike="noStrike">
                <a:solidFill>
                  <a:srgbClr val="000000"/>
                </a:solidFill>
                <a:latin typeface="Lato"/>
                <a:ea typeface="N_x005F_x0016_éþ"/>
              </a:rPr>
              <a:t> is when predation and competition affect the population size of some organisms. These types of interactions could wipe out the existence of an organism in an area. The extinction of an organism in an ecosystem changes the environment as well.</a:t>
            </a:r>
            <a:endParaRPr b="0" lang="en-PH" sz="1800" spc="-1" strike="noStrike">
              <a:latin typeface="Lato"/>
            </a:endParaRPr>
          </a:p>
          <a:p>
            <a:pPr algn="just">
              <a:lnSpc>
                <a:spcPct val="115000"/>
              </a:lnSpc>
              <a:buNone/>
            </a:pPr>
            <a:endParaRPr b="0" lang="en-PH" sz="1800" spc="-1" strike="noStrike">
              <a:latin typeface="Lato"/>
            </a:endParaRPr>
          </a:p>
        </p:txBody>
      </p:sp>
      <p:sp>
        <p:nvSpPr>
          <p:cNvPr id="356" name=""/>
          <p:cNvSpPr/>
          <p:nvPr/>
        </p:nvSpPr>
        <p:spPr>
          <a:xfrm>
            <a:off x="1775880" y="612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7" name=""/>
          <p:cNvSpPr/>
          <p:nvPr/>
        </p:nvSpPr>
        <p:spPr>
          <a:xfrm>
            <a:off x="1775880" y="612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
        <p:nvSpPr>
          <p:cNvPr id="358" name=""/>
          <p:cNvSpPr txBox="1"/>
          <p:nvPr/>
        </p:nvSpPr>
        <p:spPr>
          <a:xfrm>
            <a:off x="3600000" y="2107440"/>
            <a:ext cx="5211360" cy="412560"/>
          </a:xfrm>
          <a:prstGeom prst="rect">
            <a:avLst/>
          </a:prstGeom>
          <a:noFill/>
          <a:ln w="0">
            <a:noFill/>
          </a:ln>
        </p:spPr>
        <p:txBody>
          <a:bodyPr lIns="90000" rIns="90000" tIns="45000" bIns="45000" anchor="t">
            <a:noAutofit/>
          </a:bodyPr>
          <a:p>
            <a:r>
              <a:rPr b="1" lang="en-PH" sz="1800" spc="-1" strike="noStrike">
                <a:solidFill>
                  <a:srgbClr val="468a1a"/>
                </a:solidFill>
                <a:latin typeface="Lato"/>
                <a:ea typeface="N_x005F_x0016_éþ"/>
              </a:rPr>
              <a:t>Interactions Change the Population Size</a:t>
            </a:r>
            <a:endParaRPr b="0" lang="en-PH" sz="1800" spc="-1" strike="noStrike">
              <a:latin typeface="Arial"/>
            </a:endParaRPr>
          </a:p>
        </p:txBody>
      </p:sp>
      <p:sp>
        <p:nvSpPr>
          <p:cNvPr id="359" name=""/>
          <p:cNvSpPr txBox="1"/>
          <p:nvPr/>
        </p:nvSpPr>
        <p:spPr>
          <a:xfrm>
            <a:off x="425880" y="2824200"/>
            <a:ext cx="11340000" cy="2521800"/>
          </a:xfrm>
          <a:prstGeom prst="rect">
            <a:avLst/>
          </a:prstGeom>
          <a:noFill/>
          <a:ln w="0">
            <a:noFill/>
          </a:ln>
        </p:spPr>
        <p:txBody>
          <a:bodyPr lIns="90000" rIns="90000" tIns="45000" bIns="45000" anchor="t">
            <a:noAutofit/>
          </a:bodyPr>
          <a:p>
            <a:pPr algn="just">
              <a:buNone/>
            </a:pPr>
            <a:r>
              <a:rPr b="1" lang="en-PH" sz="1800" spc="-1" strike="noStrike">
                <a:solidFill>
                  <a:srgbClr val="000000"/>
                </a:solidFill>
                <a:latin typeface="Lato"/>
                <a:ea typeface="N_x005F_x0016_éþ"/>
              </a:rPr>
              <a:t>	</a:t>
            </a:r>
            <a:r>
              <a:rPr b="1" lang="en-PH" sz="1800" spc="-1" strike="noStrike">
                <a:solidFill>
                  <a:srgbClr val="000000"/>
                </a:solidFill>
                <a:latin typeface="Lato"/>
                <a:ea typeface="N_x005F_x0016_éþ"/>
              </a:rPr>
              <a:t>Population size</a:t>
            </a:r>
            <a:r>
              <a:rPr b="0" lang="en-PH" sz="1800" spc="-1" strike="noStrike">
                <a:solidFill>
                  <a:srgbClr val="000000"/>
                </a:solidFill>
                <a:latin typeface="Lato"/>
                <a:ea typeface="N_x005F_x0016_éþ"/>
              </a:rPr>
              <a:t> is the number of organisms living in an area. The population size changes when new organisms move into an ecosystem. Another reason for a population change happens when organisms move out of an ecosystem.</a:t>
            </a:r>
            <a:endParaRPr b="0" lang="en-PH" sz="1800" spc="-1" strike="noStrike">
              <a:latin typeface="Arial"/>
            </a:endParaRPr>
          </a:p>
          <a:p>
            <a:pPr algn="just">
              <a:buNone/>
            </a:pPr>
            <a:endParaRPr b="0" lang="en-PH" sz="1800" spc="-1" strike="noStrike">
              <a:latin typeface="Arial"/>
            </a:endParaRPr>
          </a:p>
          <a:p>
            <a:pPr algn="just">
              <a:buNone/>
            </a:pPr>
            <a:r>
              <a:rPr b="0" lang="en-PH" sz="1800" spc="-1" strike="noStrike">
                <a:solidFill>
                  <a:srgbClr val="000000"/>
                </a:solidFill>
                <a:latin typeface="Lato"/>
                <a:ea typeface="N_x005F_x0016_éþ"/>
              </a:rPr>
              <a:t> </a:t>
            </a:r>
            <a:r>
              <a:rPr b="0" lang="en-PH" sz="1800" spc="-1" strike="noStrike">
                <a:solidFill>
                  <a:srgbClr val="000000"/>
                </a:solidFill>
                <a:latin typeface="Lato"/>
                <a:ea typeface="N_x005F_x0016_éþ"/>
              </a:rPr>
              <a:t>	</a:t>
            </a:r>
            <a:r>
              <a:rPr b="1" lang="en-PH" sz="1800" spc="-1" strike="noStrike">
                <a:solidFill>
                  <a:srgbClr val="000000"/>
                </a:solidFill>
                <a:latin typeface="Lato"/>
                <a:ea typeface="N_x005F_x0016_éþ"/>
              </a:rPr>
              <a:t>Immigration</a:t>
            </a:r>
            <a:r>
              <a:rPr b="0" lang="en-PH" sz="1800" spc="-1" strike="noStrike">
                <a:solidFill>
                  <a:srgbClr val="000000"/>
                </a:solidFill>
                <a:latin typeface="Lato"/>
                <a:ea typeface="N_x005F_x0016_éþ"/>
              </a:rPr>
              <a:t> is the arrival of organisms from outside a given area, while emigration is the exit of an organism from a given area. These migration patterns happen as organisms move in search of food or a safer environment. Even among people, migration has a huge effect on the population size. Even in this time, many people move from one place to another in search of livelihood, resources, and experiences.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0" name="PlaceHolder 1"/>
          <p:cNvSpPr>
            <a:spLocks noGrp="1"/>
          </p:cNvSpPr>
          <p:nvPr>
            <p:ph/>
          </p:nvPr>
        </p:nvSpPr>
        <p:spPr>
          <a:xfrm>
            <a:off x="248040" y="2088000"/>
            <a:ext cx="11696040" cy="1440000"/>
          </a:xfrm>
          <a:prstGeom prst="rect">
            <a:avLst/>
          </a:prstGeom>
          <a:noFill/>
          <a:ln w="0">
            <a:noFill/>
          </a:ln>
        </p:spPr>
        <p:txBody>
          <a:bodyPr lIns="90000" rIns="90000" tIns="45000" bIns="45000" anchor="t">
            <a:noAutofit/>
          </a:bodyPr>
          <a:p>
            <a:pPr algn="just">
              <a:lnSpc>
                <a:spcPct val="115000"/>
              </a:lnSpc>
              <a:buNone/>
            </a:pPr>
            <a:r>
              <a:rPr b="0" lang="en-PH" sz="1800" spc="-1" strike="noStrike">
                <a:latin typeface="Lato"/>
                <a:ea typeface="N_x005F_x0016_éþ"/>
              </a:rPr>
              <a:t> </a:t>
            </a:r>
            <a:r>
              <a:rPr b="0" lang="en-PH" sz="1800" spc="-1" strike="noStrike">
                <a:latin typeface="Lato"/>
                <a:ea typeface="N_x005F_x0016_éþ"/>
              </a:rPr>
              <a:t>	</a:t>
            </a:r>
            <a:r>
              <a:rPr b="0" lang="en-PH" sz="1800" spc="-1" strike="noStrike">
                <a:latin typeface="Lato"/>
                <a:ea typeface="N_x005F_x0016_éþ"/>
              </a:rPr>
              <a:t>An organism’s </a:t>
            </a:r>
            <a:r>
              <a:rPr b="1" lang="en-PH" sz="1800" spc="-1" strike="noStrike">
                <a:latin typeface="Lato"/>
                <a:ea typeface="N_x005F_x0016_éþ"/>
              </a:rPr>
              <a:t>birth rate</a:t>
            </a:r>
            <a:r>
              <a:rPr b="0" lang="en-PH" sz="1800" spc="-1" strike="noStrike">
                <a:latin typeface="Lato"/>
                <a:ea typeface="N_x005F_x0016_éþ"/>
              </a:rPr>
              <a:t> and </a:t>
            </a:r>
            <a:r>
              <a:rPr b="1" lang="en-PH" sz="1800" spc="-1" strike="noStrike">
                <a:latin typeface="Lato"/>
                <a:ea typeface="N_x005F_x0016_éþ"/>
              </a:rPr>
              <a:t>death rate</a:t>
            </a:r>
            <a:r>
              <a:rPr b="0" lang="en-PH" sz="1800" spc="-1" strike="noStrike">
                <a:latin typeface="Lato"/>
                <a:ea typeface="N_x005F_x0016_éþ"/>
              </a:rPr>
              <a:t> also affect its population size. If there are more births than deaths, the population size increases. Without predators, and with the right living conditions, a population of organisms will continue to grow. This creates an imbalance in the ecosystem. When predation happens, the stronger species survive and can control other species.</a:t>
            </a:r>
            <a:endParaRPr b="0" lang="en-PH" sz="1800" spc="-1" strike="noStrike">
              <a:latin typeface="Arial"/>
            </a:endParaRPr>
          </a:p>
          <a:p>
            <a:pPr algn="just">
              <a:lnSpc>
                <a:spcPct val="115000"/>
              </a:lnSpc>
              <a:buNone/>
            </a:pPr>
            <a:endParaRPr b="0" lang="en-PH" sz="1800" spc="-1" strike="noStrike">
              <a:latin typeface="Arial"/>
            </a:endParaRPr>
          </a:p>
        </p:txBody>
      </p:sp>
      <p:pic>
        <p:nvPicPr>
          <p:cNvPr id="361" name="" descr=""/>
          <p:cNvPicPr/>
          <p:nvPr/>
        </p:nvPicPr>
        <p:blipFill>
          <a:blip r:embed="rId1"/>
          <a:stretch/>
        </p:blipFill>
        <p:spPr>
          <a:xfrm>
            <a:off x="3598560" y="3600000"/>
            <a:ext cx="4994640" cy="2340000"/>
          </a:xfrm>
          <a:prstGeom prst="rect">
            <a:avLst/>
          </a:prstGeom>
          <a:ln w="19080">
            <a:solidFill>
              <a:srgbClr val="468a1a"/>
            </a:solidFill>
            <a:round/>
          </a:ln>
        </p:spPr>
      </p:pic>
      <p:sp>
        <p:nvSpPr>
          <p:cNvPr id="362" name=""/>
          <p:cNvSpPr/>
          <p:nvPr/>
        </p:nvSpPr>
        <p:spPr>
          <a:xfrm>
            <a:off x="1775880" y="612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3" name=""/>
          <p:cNvSpPr/>
          <p:nvPr/>
        </p:nvSpPr>
        <p:spPr>
          <a:xfrm>
            <a:off x="1775880" y="612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
        <p:nvSpPr>
          <p:cNvPr id="364" name=""/>
          <p:cNvSpPr txBox="1"/>
          <p:nvPr/>
        </p:nvSpPr>
        <p:spPr>
          <a:xfrm>
            <a:off x="459000" y="2880000"/>
            <a:ext cx="11274120" cy="2700000"/>
          </a:xfrm>
          <a:prstGeom prst="rect">
            <a:avLst/>
          </a:prstGeom>
          <a:noFill/>
          <a:ln w="0">
            <a:noFill/>
          </a:ln>
        </p:spPr>
        <p:txBody>
          <a:bodyPr lIns="90000" rIns="90000" tIns="45000" bIns="45000" anchor="t">
            <a:noAutofit/>
          </a:bodyPr>
          <a:p>
            <a:pPr algn="just">
              <a:buNone/>
            </a:pPr>
            <a:r>
              <a:rPr b="1" lang="en-PH" sz="1800" spc="-1" strike="noStrike">
                <a:solidFill>
                  <a:srgbClr val="468a1a"/>
                </a:solidFill>
                <a:latin typeface="Lato"/>
                <a:ea typeface="N_x005F_x0016_éþ"/>
              </a:rPr>
              <a:t>	</a:t>
            </a:r>
            <a:r>
              <a:rPr b="0" lang="en-PH" sz="1800" spc="-1" strike="noStrike">
                <a:latin typeface="Lato"/>
                <a:ea typeface="N_x005F_x0016_éþ"/>
              </a:rPr>
              <a:t>To increase their chances of surviving harmful interactions and relationships, organisms </a:t>
            </a:r>
            <a:r>
              <a:rPr b="0" lang="en-PH" sz="1800" spc="-1" strike="noStrike">
                <a:latin typeface="Lato"/>
                <a:ea typeface="N_x005F_x0016_éþ"/>
              </a:rPr>
              <a:t>	</a:t>
            </a:r>
            <a:r>
              <a:rPr b="0" lang="en-PH" sz="1800" spc="-1" strike="noStrike">
                <a:latin typeface="Lato"/>
                <a:ea typeface="N_x005F_x0016_éþ"/>
              </a:rPr>
              <a:t>use protective mechanisms, such as warning coloration, camouflage, and mimicry. </a:t>
            </a:r>
            <a:endParaRPr b="0" lang="en-PH" sz="1800" spc="-1" strike="noStrike">
              <a:latin typeface="Arial"/>
            </a:endParaRPr>
          </a:p>
          <a:p>
            <a:pPr algn="just">
              <a:buNone/>
            </a:pPr>
            <a:r>
              <a:rPr b="0" lang="en-PH" sz="1800" spc="-1" strike="noStrike">
                <a:latin typeface="Lato"/>
                <a:ea typeface="N_x005F_x0016_éþ"/>
              </a:rPr>
              <a:t> </a:t>
            </a:r>
            <a:r>
              <a:rPr b="0" lang="en-PH" sz="1800" spc="-1" strike="noStrike">
                <a:latin typeface="Lato"/>
                <a:ea typeface="N_x005F_x0016_éþ"/>
              </a:rPr>
              <a:t>	</a:t>
            </a:r>
            <a:r>
              <a:rPr b="0" lang="en-PH" sz="1800" spc="-1" strike="noStrike">
                <a:latin typeface="Lato"/>
                <a:ea typeface="N_x005F_x0016_éþ"/>
              </a:rPr>
              <a:t>Some species of snakes, newts, and toads show bright colors to warn their predators. This coloration signals that they are toxic or distasteful. This protective mechanism is called warning coloration.</a:t>
            </a:r>
            <a:endParaRPr b="0" lang="en-PH" sz="1800" spc="-1" strike="noStrike">
              <a:latin typeface="Arial"/>
            </a:endParaRPr>
          </a:p>
          <a:p>
            <a:pPr algn="just">
              <a:buNone/>
            </a:pPr>
            <a:r>
              <a:rPr b="0" lang="en-PH" sz="1800" spc="-1" strike="noStrike">
                <a:latin typeface="Lato"/>
                <a:ea typeface="N_x005F_x0016_éþ"/>
              </a:rPr>
              <a:t> </a:t>
            </a:r>
            <a:r>
              <a:rPr b="0" lang="en-PH" sz="1800" spc="-1" strike="noStrike">
                <a:latin typeface="Lato"/>
                <a:ea typeface="N_x005F_x0016_éþ"/>
              </a:rPr>
              <a:t>	</a:t>
            </a:r>
            <a:r>
              <a:rPr b="0" lang="en-PH" sz="1800" spc="-1" strike="noStrike">
                <a:latin typeface="Lato"/>
                <a:ea typeface="N_x005F_x0016_éþ"/>
              </a:rPr>
              <a:t>Camouflage and mimicry are terms that you may be already familiar with. While some animals use bright colors for defense, others deceive their predators through </a:t>
            </a:r>
            <a:r>
              <a:rPr b="1" lang="en-PH" sz="1800" spc="-1" strike="noStrike">
                <a:latin typeface="Lato"/>
                <a:ea typeface="N_x005F_x0016_éþ"/>
              </a:rPr>
              <a:t>camouflage</a:t>
            </a:r>
            <a:r>
              <a:rPr b="0" lang="en-PH" sz="1800" spc="-1" strike="noStrike">
                <a:latin typeface="Lato"/>
                <a:ea typeface="N_x005F_x0016_éþ"/>
              </a:rPr>
              <a:t>. In this protective adaptation, animals blend with their surroundings for protection. </a:t>
            </a:r>
            <a:r>
              <a:rPr b="1" lang="en-PH" sz="1800" spc="-1" strike="noStrike">
                <a:latin typeface="Lato"/>
                <a:ea typeface="N_x005F_x0016_éþ"/>
              </a:rPr>
              <a:t>Mimicry</a:t>
            </a:r>
            <a:r>
              <a:rPr b="0" lang="en-PH" sz="1800" spc="-1" strike="noStrike">
                <a:latin typeface="Lato"/>
                <a:ea typeface="N_x005F_x0016_éþ"/>
              </a:rPr>
              <a:t> is when animals protect themselves from predators by imitating other animals or inanimate objects.</a:t>
            </a:r>
            <a:endParaRPr b="0" lang="en-PH" sz="1800" spc="-1" strike="noStrike">
              <a:latin typeface="Arial"/>
            </a:endParaRPr>
          </a:p>
        </p:txBody>
      </p:sp>
      <p:sp>
        <p:nvSpPr>
          <p:cNvPr id="365" name=""/>
          <p:cNvSpPr txBox="1"/>
          <p:nvPr/>
        </p:nvSpPr>
        <p:spPr>
          <a:xfrm>
            <a:off x="2809080" y="2107440"/>
            <a:ext cx="6573960" cy="412560"/>
          </a:xfrm>
          <a:prstGeom prst="rect">
            <a:avLst/>
          </a:prstGeom>
          <a:noFill/>
          <a:ln w="0">
            <a:noFill/>
          </a:ln>
        </p:spPr>
        <p:txBody>
          <a:bodyPr lIns="90000" rIns="90000" tIns="45000" bIns="45000" anchor="t">
            <a:noAutofit/>
          </a:bodyPr>
          <a:p>
            <a:r>
              <a:rPr b="1" lang="en-PH" sz="1800" spc="-1" strike="noStrike">
                <a:solidFill>
                  <a:srgbClr val="468a1a"/>
                </a:solidFill>
                <a:latin typeface="Lato"/>
                <a:ea typeface="N_x005F_x0016_éþ"/>
              </a:rPr>
              <a:t> </a:t>
            </a:r>
            <a:r>
              <a:rPr b="1" lang="en-PH" sz="1800" spc="-1" strike="noStrike">
                <a:solidFill>
                  <a:srgbClr val="468a1a"/>
                </a:solidFill>
                <a:latin typeface="Lato"/>
                <a:ea typeface="N_x005F_x0016_éþ"/>
              </a:rPr>
              <a:t>Interactions Cause Animals to Defend Themselves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6" name="PlaceHolder 1"/>
          <p:cNvSpPr>
            <a:spLocks noGrp="1"/>
          </p:cNvSpPr>
          <p:nvPr>
            <p:ph/>
          </p:nvPr>
        </p:nvSpPr>
        <p:spPr>
          <a:xfrm>
            <a:off x="518040" y="2520000"/>
            <a:ext cx="11156040" cy="2340000"/>
          </a:xfrm>
          <a:prstGeom prst="rect">
            <a:avLst/>
          </a:prstGeom>
          <a:noFill/>
          <a:ln w="0">
            <a:noFill/>
          </a:ln>
        </p:spPr>
        <p:txBody>
          <a:bodyPr lIns="90000" rIns="90000" tIns="45000" bIns="45000" anchor="t">
            <a:noAutofit/>
          </a:bodyPr>
          <a:p>
            <a:pPr algn="just">
              <a:lnSpc>
                <a:spcPct val="115000"/>
              </a:lnSpc>
              <a:buNone/>
            </a:pPr>
            <a:r>
              <a:rPr b="0" lang="en-PH" sz="1800" spc="-1" strike="noStrike">
                <a:latin typeface="Lato"/>
                <a:ea typeface="N_x005F_x0016_éþ"/>
              </a:rPr>
              <a:t> </a:t>
            </a:r>
            <a:r>
              <a:rPr b="0" lang="en-PH" sz="1800" spc="-1" strike="noStrike">
                <a:latin typeface="Lato"/>
                <a:ea typeface="N_x005F_x0016_éþ"/>
              </a:rPr>
              <a:t>	</a:t>
            </a:r>
            <a:r>
              <a:rPr b="0" lang="en-PH" sz="1800" spc="-1" strike="noStrike">
                <a:latin typeface="Lato"/>
                <a:ea typeface="N_x005F_x0016_éþ"/>
              </a:rPr>
              <a:t>Being the caretakers of our environment, we must solve the primary cause of environmental destruction, which is pollution.</a:t>
            </a:r>
            <a:r>
              <a:rPr b="1" lang="en-PH" sz="1800" spc="-1" strike="noStrike">
                <a:latin typeface="Lato"/>
                <a:ea typeface="N_x005F_x0016_éþ"/>
              </a:rPr>
              <a:t> Pollution</a:t>
            </a:r>
            <a:r>
              <a:rPr b="0" lang="en-PH" sz="1800" spc="-1" strike="noStrike">
                <a:latin typeface="Lato"/>
                <a:ea typeface="N_x005F_x0016_éþ"/>
              </a:rPr>
              <a:t> is the changing or adding of substances that harm the environment and the organisms living in it.</a:t>
            </a:r>
            <a:r>
              <a:rPr b="0" lang="en-PH" sz="1800" spc="-1" strike="noStrike">
                <a:latin typeface="Lato"/>
                <a:ea typeface="N_x005F_x0016_éþ"/>
              </a:rPr>
              <a:t>	</a:t>
            </a:r>
            <a:endParaRPr b="0" lang="en-PH" sz="1800" spc="-1" strike="noStrike">
              <a:latin typeface="Arial"/>
            </a:endParaRPr>
          </a:p>
          <a:p>
            <a:pPr algn="just">
              <a:lnSpc>
                <a:spcPct val="115000"/>
              </a:lnSpc>
              <a:buNone/>
            </a:pPr>
            <a:r>
              <a:rPr b="0" lang="en-PH" sz="1800" spc="-1" strike="noStrike">
                <a:latin typeface="Lato"/>
                <a:ea typeface="N_x005F_x0016_éþ"/>
              </a:rPr>
              <a:t> </a:t>
            </a:r>
            <a:r>
              <a:rPr b="0" lang="en-PH" sz="1800" spc="-1" strike="noStrike">
                <a:latin typeface="Lato"/>
                <a:ea typeface="N_x005F_x0016_éþ"/>
              </a:rPr>
              <a:t>	</a:t>
            </a:r>
            <a:r>
              <a:rPr b="0" lang="en-PH" sz="1800" spc="-1" strike="noStrike">
                <a:latin typeface="Lato"/>
                <a:ea typeface="N_x005F_x0016_éþ"/>
              </a:rPr>
              <a:t>In a polluted environment, both biotic and abiotic factors of the ecosystem are affected. When the balance between these components changes, the population size of plants and animals is greatly affected.</a:t>
            </a:r>
            <a:endParaRPr b="0" lang="en-PH" sz="1800" spc="-1" strike="noStrike">
              <a:latin typeface="Arial"/>
            </a:endParaRPr>
          </a:p>
          <a:p>
            <a:pPr algn="just">
              <a:lnSpc>
                <a:spcPct val="115000"/>
              </a:lnSpc>
              <a:buNone/>
            </a:pPr>
            <a:r>
              <a:rPr b="0" lang="en-PH" sz="1800" spc="-1" strike="noStrike">
                <a:latin typeface="Lato"/>
                <a:ea typeface="N_x005F_x0016_éþ"/>
              </a:rPr>
              <a:t> </a:t>
            </a:r>
            <a:r>
              <a:rPr b="0" lang="en-PH" sz="1800" spc="-1" strike="noStrike">
                <a:latin typeface="Lato"/>
                <a:ea typeface="N_x005F_x0016_éþ"/>
              </a:rPr>
              <a:t>	</a:t>
            </a:r>
            <a:r>
              <a:rPr b="0" lang="en-PH" sz="1800" spc="-1" strike="noStrike">
                <a:latin typeface="Lato"/>
                <a:ea typeface="N_x005F_x0016_éþ"/>
              </a:rPr>
              <a:t>Another cause of environmental destruction is wildlife depletion through deforestation and coral reef destruction.</a:t>
            </a:r>
            <a:endParaRPr b="0" lang="en-PH" sz="1800" spc="-1" strike="noStrike">
              <a:latin typeface="Arial"/>
            </a:endParaRPr>
          </a:p>
          <a:p>
            <a:pPr algn="just">
              <a:lnSpc>
                <a:spcPct val="115000"/>
              </a:lnSpc>
              <a:buNone/>
            </a:pPr>
            <a:r>
              <a:rPr b="0" lang="en-PH" sz="1800" spc="-1" strike="noStrike">
                <a:latin typeface="Lato"/>
                <a:ea typeface="N_x005F_x0016_éþ"/>
              </a:rPr>
              <a:t> </a:t>
            </a:r>
            <a:r>
              <a:rPr b="0" lang="en-PH" sz="1800" spc="-1" strike="noStrike">
                <a:latin typeface="Lato"/>
                <a:ea typeface="N_x005F_x0016_éþ"/>
              </a:rPr>
              <a:t>	</a:t>
            </a:r>
            <a:endParaRPr b="0" lang="en-PH" sz="1800" spc="-1" strike="noStrike">
              <a:latin typeface="Arial"/>
            </a:endParaRPr>
          </a:p>
          <a:p>
            <a:pPr algn="just">
              <a:lnSpc>
                <a:spcPct val="115000"/>
              </a:lnSpc>
              <a:buNone/>
            </a:pPr>
            <a:r>
              <a:rPr b="0" lang="en-PH" sz="1800" spc="-1" strike="noStrike">
                <a:latin typeface="Lato"/>
                <a:ea typeface="N_x005F_x0016_éþ"/>
              </a:rPr>
              <a:t> </a:t>
            </a:r>
            <a:r>
              <a:rPr b="0" lang="en-PH" sz="1800" spc="-1" strike="noStrike">
                <a:latin typeface="Lato"/>
                <a:ea typeface="N_x005F_x0016_éþ"/>
              </a:rPr>
              <a:t>	</a:t>
            </a:r>
            <a:r>
              <a:rPr b="0" lang="en-PH" sz="1800" spc="-1" strike="noStrike">
                <a:latin typeface="Lato"/>
                <a:ea typeface="N_x005F_x0016_éþ"/>
              </a:rPr>
              <a:t>	</a:t>
            </a:r>
            <a:endParaRPr b="0" lang="en-PH" sz="1800" spc="-1" strike="noStrike">
              <a:latin typeface="Arial"/>
            </a:endParaRPr>
          </a:p>
        </p:txBody>
      </p:sp>
      <p:sp>
        <p:nvSpPr>
          <p:cNvPr id="367" name=""/>
          <p:cNvSpPr/>
          <p:nvPr/>
        </p:nvSpPr>
        <p:spPr>
          <a:xfrm>
            <a:off x="1775880" y="612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8" name=""/>
          <p:cNvSpPr/>
          <p:nvPr/>
        </p:nvSpPr>
        <p:spPr>
          <a:xfrm>
            <a:off x="1775880" y="612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
        <p:nvSpPr>
          <p:cNvPr id="369" name=""/>
          <p:cNvSpPr txBox="1"/>
          <p:nvPr/>
        </p:nvSpPr>
        <p:spPr>
          <a:xfrm>
            <a:off x="605880" y="2520000"/>
            <a:ext cx="10980000" cy="2215800"/>
          </a:xfrm>
          <a:prstGeom prst="rect">
            <a:avLst/>
          </a:prstGeom>
          <a:noFill/>
          <a:ln w="0">
            <a:noFill/>
          </a:ln>
        </p:spPr>
        <p:txBody>
          <a:bodyPr lIns="90000" rIns="90000" tIns="45000" bIns="45000" anchor="t">
            <a:noAutofit/>
          </a:bodyPr>
          <a:p>
            <a:pPr algn="just">
              <a:buNone/>
            </a:pPr>
            <a:r>
              <a:rPr b="1" lang="en-PH" sz="1800" spc="-1" strike="noStrike">
                <a:latin typeface="Lato"/>
                <a:ea typeface="N_x005F_x0016_éþ"/>
              </a:rPr>
              <a:t> </a:t>
            </a:r>
            <a:r>
              <a:rPr b="1" lang="en-PH" sz="1800" spc="-1" strike="noStrike">
                <a:latin typeface="Lato"/>
                <a:ea typeface="N_x005F_x0016_éþ"/>
              </a:rPr>
              <a:t>	</a:t>
            </a:r>
            <a:r>
              <a:rPr b="1" lang="en-PH" sz="1800" spc="-1" strike="noStrike">
                <a:latin typeface="Lato"/>
                <a:ea typeface="N_x005F_x0016_éþ"/>
              </a:rPr>
              <a:t>Deforestation</a:t>
            </a:r>
            <a:r>
              <a:rPr b="0" lang="en-PH" sz="1800" spc="-1" strike="noStrike">
                <a:latin typeface="Lato"/>
                <a:ea typeface="N_x005F_x0016_éþ"/>
              </a:rPr>
              <a:t> happens when large-scale plant communities are </a:t>
            </a:r>
            <a:r>
              <a:rPr b="0" lang="en-PH" sz="1800" spc="-1" strike="noStrike">
                <a:latin typeface="Lato"/>
                <a:ea typeface="Néþ"/>
              </a:rPr>
              <a:t>removed from a certain land area. It is characterized as a careless and unselective cutting of trees for varied purposes. Forest regrowth must be done to protect the wildlife in every land area.</a:t>
            </a:r>
            <a:endParaRPr b="0" lang="en-PH" sz="1800" spc="-1" strike="noStrike">
              <a:latin typeface="Arial"/>
            </a:endParaRPr>
          </a:p>
          <a:p>
            <a:pPr algn="just">
              <a:buNone/>
            </a:pPr>
            <a:endParaRPr b="0" lang="en-PH" sz="1800" spc="-1" strike="noStrike">
              <a:latin typeface="Arial"/>
            </a:endParaRPr>
          </a:p>
          <a:p>
            <a:pPr algn="just">
              <a:buNone/>
            </a:pPr>
            <a:r>
              <a:rPr b="0" lang="en-PH" sz="1800" spc="-1" strike="noStrike">
                <a:latin typeface="Lato"/>
                <a:ea typeface="N_x005F_x0016_éþ"/>
              </a:rPr>
              <a:t> </a:t>
            </a:r>
            <a:r>
              <a:rPr b="0" lang="en-PH" sz="1800" spc="-1" strike="noStrike">
                <a:latin typeface="Lato"/>
                <a:ea typeface="N_x005F_x0016_éþ"/>
              </a:rPr>
              <a:t>	</a:t>
            </a:r>
            <a:r>
              <a:rPr b="1" lang="en-PH" sz="1800" spc="-1" strike="noStrike">
                <a:latin typeface="Lato"/>
                <a:ea typeface="N_x005F_x0016_éþ"/>
              </a:rPr>
              <a:t>Destruction of coral reefs</a:t>
            </a:r>
            <a:r>
              <a:rPr b="0" lang="en-PH" sz="1800" spc="-1" strike="noStrike">
                <a:latin typeface="Lato"/>
                <a:ea typeface="N_x005F_x0016_éþ"/>
              </a:rPr>
              <a:t> occurs when human activities, such as overfishing, muro-ami, and other pollution causing activities, are done. Cyanide and dynamite fishing also destroy coral reefs and the marine environment. Protecting these coral reefs will</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370" name="" descr=""/>
          <p:cNvPicPr/>
          <p:nvPr/>
        </p:nvPicPr>
        <p:blipFill>
          <a:blip r:embed="rId1"/>
          <a:stretch/>
        </p:blipFill>
        <p:spPr>
          <a:xfrm>
            <a:off x="9000000" y="2628360"/>
            <a:ext cx="2160000" cy="1511640"/>
          </a:xfrm>
          <a:prstGeom prst="rect">
            <a:avLst/>
          </a:prstGeom>
          <a:ln w="19080">
            <a:solidFill>
              <a:srgbClr val="468a1a"/>
            </a:solidFill>
            <a:round/>
          </a:ln>
        </p:spPr>
      </p:pic>
      <p:pic>
        <p:nvPicPr>
          <p:cNvPr id="371" name="" descr=""/>
          <p:cNvPicPr/>
          <p:nvPr/>
        </p:nvPicPr>
        <p:blipFill>
          <a:blip r:embed="rId2"/>
          <a:stretch/>
        </p:blipFill>
        <p:spPr>
          <a:xfrm>
            <a:off x="8976240" y="4320000"/>
            <a:ext cx="2183760" cy="1525680"/>
          </a:xfrm>
          <a:prstGeom prst="rect">
            <a:avLst/>
          </a:prstGeom>
          <a:ln w="19080">
            <a:solidFill>
              <a:srgbClr val="468a1a"/>
            </a:solidFill>
            <a:round/>
          </a:ln>
        </p:spPr>
      </p:pic>
      <p:sp>
        <p:nvSpPr>
          <p:cNvPr id="372" name=""/>
          <p:cNvSpPr/>
          <p:nvPr/>
        </p:nvSpPr>
        <p:spPr>
          <a:xfrm>
            <a:off x="504000" y="2232000"/>
            <a:ext cx="8136000" cy="448920"/>
          </a:xfrm>
          <a:prstGeom prst="rect">
            <a:avLst/>
          </a:prstGeom>
          <a:noFill/>
          <a:ln w="0">
            <a:noFill/>
          </a:ln>
        </p:spPr>
        <p:style>
          <a:lnRef idx="0"/>
          <a:fillRef idx="0"/>
          <a:effectRef idx="0"/>
          <a:fontRef idx="minor"/>
        </p:style>
        <p:txBody>
          <a:bodyPr lIns="90000" rIns="90000" tIns="45000" bIns="45000" anchor="t">
            <a:noAutofit/>
          </a:bodyPr>
          <a:p>
            <a:pPr>
              <a:lnSpc>
                <a:spcPct val="115000"/>
              </a:lnSpc>
              <a:spcBef>
                <a:spcPts val="1417"/>
              </a:spcBef>
              <a:buNone/>
            </a:pPr>
            <a:r>
              <a:rPr b="0" lang="en-PH" sz="1800" spc="-1" strike="noStrike">
                <a:solidFill>
                  <a:srgbClr val="000000"/>
                </a:solidFill>
                <a:latin typeface="Lato"/>
                <a:ea typeface="Néþ"/>
              </a:rPr>
              <a:t> </a:t>
            </a:r>
            <a:r>
              <a:rPr b="1" lang="en-PH" sz="1800" spc="-1" strike="noStrike">
                <a:solidFill>
                  <a:srgbClr val="000000"/>
                </a:solidFill>
                <a:latin typeface="Lato"/>
                <a:ea typeface="Néþ"/>
              </a:rPr>
              <a:t>Directions</a:t>
            </a:r>
            <a:r>
              <a:rPr b="0" lang="en-PH" sz="1800" spc="-1" strike="noStrike">
                <a:solidFill>
                  <a:srgbClr val="000000"/>
                </a:solidFill>
                <a:latin typeface="Lato"/>
                <a:ea typeface="Néþ"/>
              </a:rPr>
              <a:t>: Study the pictures and answer each of the following questions.</a:t>
            </a:r>
            <a:endParaRPr b="0" lang="en-PH" sz="1800" spc="-1" strike="noStrike">
              <a:latin typeface="Arial"/>
            </a:endParaRPr>
          </a:p>
        </p:txBody>
      </p:sp>
      <p:sp>
        <p:nvSpPr>
          <p:cNvPr id="373" name=""/>
          <p:cNvSpPr txBox="1"/>
          <p:nvPr/>
        </p:nvSpPr>
        <p:spPr>
          <a:xfrm>
            <a:off x="540000" y="3009240"/>
            <a:ext cx="7920000" cy="770760"/>
          </a:xfrm>
          <a:prstGeom prst="rect">
            <a:avLst/>
          </a:prstGeom>
          <a:noFill/>
          <a:ln w="0">
            <a:noFill/>
          </a:ln>
        </p:spPr>
        <p:txBody>
          <a:bodyPr lIns="90000" rIns="90000" tIns="45000" bIns="45000" anchor="t">
            <a:noAutofit/>
          </a:bodyPr>
          <a:p>
            <a:pPr marL="216000" indent="-216000" algn="just">
              <a:buClr>
                <a:srgbClr val="000000"/>
              </a:buClr>
              <a:buFont typeface="StarSymbol"/>
              <a:buAutoNum type="arabicPeriod"/>
            </a:pPr>
            <a:r>
              <a:rPr b="0" lang="en-PH" sz="2000" spc="-1" strike="noStrike">
                <a:latin typeface="Lato"/>
                <a:ea typeface="N_x005F_x0016_éþ"/>
              </a:rPr>
              <a:t>What happens when too many banana plants grow close to each other in a very limited land area?</a:t>
            </a:r>
            <a:endParaRPr b="0" lang="en-PH" sz="2000" spc="-1" strike="noStrike">
              <a:latin typeface="Arial"/>
            </a:endParaRPr>
          </a:p>
        </p:txBody>
      </p:sp>
      <p:sp>
        <p:nvSpPr>
          <p:cNvPr id="374" name=""/>
          <p:cNvSpPr txBox="1"/>
          <p:nvPr/>
        </p:nvSpPr>
        <p:spPr>
          <a:xfrm>
            <a:off x="540000" y="4500000"/>
            <a:ext cx="8089920" cy="770760"/>
          </a:xfrm>
          <a:prstGeom prst="rect">
            <a:avLst/>
          </a:prstGeom>
          <a:noFill/>
          <a:ln w="0">
            <a:noFill/>
          </a:ln>
        </p:spPr>
        <p:txBody>
          <a:bodyPr lIns="90000" rIns="90000" tIns="45000" bIns="45000" anchor="t">
            <a:noAutofit/>
          </a:bodyPr>
          <a:p>
            <a:pPr marL="216000" indent="-216000" algn="just">
              <a:buClr>
                <a:srgbClr val="000000"/>
              </a:buClr>
              <a:buFont typeface="StarSymbol"/>
              <a:buAutoNum type="arabicPeriod" startAt="2"/>
            </a:pPr>
            <a:r>
              <a:rPr b="0" lang="en-PH" sz="2000" spc="-1" strike="noStrike">
                <a:latin typeface="Lato"/>
                <a:ea typeface="N_x005F_x0016_éþ"/>
              </a:rPr>
              <a:t>What happens when many caterpillars eat the leaves of a calamansi plant?</a:t>
            </a:r>
            <a:endParaRPr b="0" lang="en-PH" sz="2000" spc="-1" strike="noStrike">
              <a:latin typeface="Arial"/>
            </a:endParaRPr>
          </a:p>
        </p:txBody>
      </p:sp>
      <p:sp>
        <p:nvSpPr>
          <p:cNvPr id="375" name=""/>
          <p:cNvSpPr txBox="1"/>
          <p:nvPr/>
        </p:nvSpPr>
        <p:spPr>
          <a:xfrm>
            <a:off x="5375880" y="1620000"/>
            <a:ext cx="1440000" cy="450000"/>
          </a:xfrm>
          <a:prstGeom prst="rect">
            <a:avLst/>
          </a:prstGeom>
          <a:noFill/>
          <a:ln w="0">
            <a:noFill/>
          </a:ln>
        </p:spPr>
        <p:txBody>
          <a:bodyPr lIns="90000" rIns="90000" tIns="45000" bIns="45000" anchor="t">
            <a:noAutofit/>
          </a:bodyPr>
          <a:p>
            <a:pPr algn="ctr">
              <a:buNone/>
            </a:pPr>
            <a:r>
              <a:rPr b="1" lang="en-PH" sz="2000" spc="-1" strike="noStrike">
                <a:solidFill>
                  <a:srgbClr val="c9211e"/>
                </a:solidFill>
                <a:latin typeface="Lato"/>
              </a:rPr>
              <a:t>Activity </a:t>
            </a:r>
            <a:endParaRPr b="1" lang="en-PH" sz="2000" spc="-1" strike="noStrike">
              <a:solidFill>
                <a:srgbClr val="c9211e"/>
              </a:solidFill>
              <a:latin typeface="Lato"/>
            </a:endParaRPr>
          </a:p>
        </p:txBody>
      </p:sp>
      <p:sp>
        <p:nvSpPr>
          <p:cNvPr id="376" name=""/>
          <p:cNvSpPr/>
          <p:nvPr/>
        </p:nvSpPr>
        <p:spPr>
          <a:xfrm>
            <a:off x="1775880" y="432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377" name="" descr=""/>
          <p:cNvPicPr/>
          <p:nvPr/>
        </p:nvPicPr>
        <p:blipFill>
          <a:blip r:embed="rId1"/>
          <a:stretch/>
        </p:blipFill>
        <p:spPr>
          <a:xfrm>
            <a:off x="7833600" y="1980000"/>
            <a:ext cx="2426400" cy="1613160"/>
          </a:xfrm>
          <a:prstGeom prst="rect">
            <a:avLst/>
          </a:prstGeom>
          <a:ln w="19080">
            <a:solidFill>
              <a:srgbClr val="468a1a"/>
            </a:solidFill>
            <a:round/>
          </a:ln>
        </p:spPr>
      </p:pic>
      <p:pic>
        <p:nvPicPr>
          <p:cNvPr id="378" name="" descr=""/>
          <p:cNvPicPr/>
          <p:nvPr/>
        </p:nvPicPr>
        <p:blipFill>
          <a:blip r:embed="rId2"/>
          <a:stretch/>
        </p:blipFill>
        <p:spPr>
          <a:xfrm>
            <a:off x="7920000" y="4140000"/>
            <a:ext cx="2520000" cy="1608840"/>
          </a:xfrm>
          <a:prstGeom prst="rect">
            <a:avLst/>
          </a:prstGeom>
          <a:ln w="19080">
            <a:solidFill>
              <a:srgbClr val="468a1a"/>
            </a:solidFill>
            <a:round/>
          </a:ln>
        </p:spPr>
      </p:pic>
      <p:sp>
        <p:nvSpPr>
          <p:cNvPr id="379" name=""/>
          <p:cNvSpPr txBox="1"/>
          <p:nvPr/>
        </p:nvSpPr>
        <p:spPr>
          <a:xfrm>
            <a:off x="900000" y="2521440"/>
            <a:ext cx="6300000" cy="718560"/>
          </a:xfrm>
          <a:prstGeom prst="rect">
            <a:avLst/>
          </a:prstGeom>
          <a:noFill/>
          <a:ln w="0">
            <a:noFill/>
          </a:ln>
        </p:spPr>
        <p:txBody>
          <a:bodyPr lIns="90000" rIns="90000" tIns="45000" bIns="45000" anchor="t">
            <a:noAutofit/>
          </a:bodyPr>
          <a:p>
            <a:pPr marL="216000" indent="-216000">
              <a:buClr>
                <a:srgbClr val="000000"/>
              </a:buClr>
              <a:buFont typeface="StarSymbol"/>
              <a:buAutoNum type="arabicPeriod" startAt="3"/>
            </a:pPr>
            <a:r>
              <a:rPr b="0" lang="en-PH" sz="1800" spc="-1" strike="noStrike">
                <a:latin typeface="Lato"/>
                <a:ea typeface="N_x005F_x0016_éþ"/>
              </a:rPr>
              <a:t>What happens when too many pigeons gather to feed on a limited number of grains?</a:t>
            </a:r>
            <a:r>
              <a:rPr b="0" lang="en-PH" sz="1800" spc="-1" strike="noStrike">
                <a:latin typeface="Lato"/>
                <a:ea typeface="N_x005F_x0016_éþ"/>
              </a:rPr>
              <a:t>	</a:t>
            </a:r>
            <a:endParaRPr b="0" lang="en-PH" sz="1800" spc="-1" strike="noStrike">
              <a:latin typeface="Arial"/>
            </a:endParaRPr>
          </a:p>
        </p:txBody>
      </p:sp>
      <p:sp>
        <p:nvSpPr>
          <p:cNvPr id="380" name=""/>
          <p:cNvSpPr txBox="1"/>
          <p:nvPr/>
        </p:nvSpPr>
        <p:spPr>
          <a:xfrm>
            <a:off x="954720" y="4696920"/>
            <a:ext cx="5741280" cy="703080"/>
          </a:xfrm>
          <a:prstGeom prst="rect">
            <a:avLst/>
          </a:prstGeom>
          <a:noFill/>
          <a:ln w="0">
            <a:noFill/>
          </a:ln>
        </p:spPr>
        <p:txBody>
          <a:bodyPr lIns="90000" rIns="90000" tIns="45000" bIns="45000" anchor="t">
            <a:noAutofit/>
          </a:bodyPr>
          <a:p>
            <a:r>
              <a:rPr b="0" lang="en-PH" sz="1800" spc="-1" strike="noStrike">
                <a:latin typeface="Lato"/>
                <a:ea typeface="N_x005F_x0016_éþ"/>
              </a:rPr>
              <a:t>4. What happens when a rooster eats an earthworm        that comes out of the soil?</a:t>
            </a:r>
            <a:endParaRPr b="0" lang="en-PH" sz="1800" spc="-1" strike="noStrike">
              <a:latin typeface="Arial"/>
            </a:endParaRPr>
          </a:p>
        </p:txBody>
      </p:sp>
      <p:sp>
        <p:nvSpPr>
          <p:cNvPr id="381" name=""/>
          <p:cNvSpPr/>
          <p:nvPr/>
        </p:nvSpPr>
        <p:spPr>
          <a:xfrm>
            <a:off x="1775880" y="504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2" name="PlaceHolder 1"/>
          <p:cNvSpPr>
            <a:spLocks noGrp="1"/>
          </p:cNvSpPr>
          <p:nvPr>
            <p:ph/>
          </p:nvPr>
        </p:nvSpPr>
        <p:spPr>
          <a:xfrm>
            <a:off x="606240" y="2700000"/>
            <a:ext cx="10979280" cy="2880000"/>
          </a:xfrm>
          <a:prstGeom prst="rect">
            <a:avLst/>
          </a:prstGeom>
          <a:noFill/>
          <a:ln w="0">
            <a:noFill/>
          </a:ln>
        </p:spPr>
        <p:txBody>
          <a:bodyPr lIns="90000" rIns="90000" tIns="45000" bIns="45000" anchor="t">
            <a:noAutofit/>
          </a:bodyPr>
          <a:p>
            <a:pPr algn="just">
              <a:lnSpc>
                <a:spcPct val="115000"/>
              </a:lnSpc>
              <a:buNone/>
            </a:pPr>
            <a:endParaRPr b="0" lang="en-PH" sz="1800" spc="-1" strike="noStrike">
              <a:latin typeface="Lato"/>
            </a:endParaRPr>
          </a:p>
          <a:p>
            <a:pPr marL="432000" indent="-324000" algn="just">
              <a:lnSpc>
                <a:spcPct val="115000"/>
              </a:lnSpc>
              <a:buClr>
                <a:srgbClr val="000000"/>
              </a:buClr>
              <a:buFont typeface="StarSymbol"/>
              <a:buAutoNum type="arabicPeriod"/>
            </a:pPr>
            <a:r>
              <a:rPr b="0" lang="en-PH" sz="1800" spc="-1" strike="noStrike">
                <a:latin typeface="Lato"/>
                <a:ea typeface="N_x005F_x0016_éþ"/>
              </a:rPr>
              <a:t>The banana plants compete against each other for soil nutrients and water. With less food and water, the growth of the banana plants becomes stunted, and they will not bear fruits.</a:t>
            </a:r>
            <a:endParaRPr b="0" lang="en-PH" sz="1800" spc="-1" strike="noStrike">
              <a:latin typeface="Lato"/>
            </a:endParaRPr>
          </a:p>
          <a:p>
            <a:pPr marL="432000" indent="-324000" algn="just">
              <a:lnSpc>
                <a:spcPct val="115000"/>
              </a:lnSpc>
              <a:buClr>
                <a:srgbClr val="000000"/>
              </a:buClr>
              <a:buFont typeface="StarSymbol"/>
              <a:buAutoNum type="arabicPeriod"/>
            </a:pPr>
            <a:r>
              <a:rPr b="0" lang="en-PH" sz="1800" spc="-1" strike="noStrike">
                <a:latin typeface="Lato"/>
                <a:ea typeface="N_x005F_x0016_éþ"/>
              </a:rPr>
              <a:t>The plant will have fewer leaves for photosynthesis. Without the leaves, the plant will not be able to produce its own food, and it may also dry up and die.</a:t>
            </a:r>
            <a:endParaRPr b="0" lang="en-PH" sz="1800" spc="-1" strike="noStrike">
              <a:latin typeface="Lato"/>
            </a:endParaRPr>
          </a:p>
          <a:p>
            <a:pPr marL="432000" indent="-324000" algn="just">
              <a:lnSpc>
                <a:spcPct val="115000"/>
              </a:lnSpc>
              <a:buClr>
                <a:srgbClr val="000000"/>
              </a:buClr>
              <a:buFont typeface="StarSymbol"/>
              <a:buAutoNum type="arabicPeriod"/>
            </a:pPr>
            <a:r>
              <a:rPr b="0" lang="en-PH" sz="1800" spc="-1" strike="noStrike">
                <a:latin typeface="Lato"/>
                <a:ea typeface="N_x005F_x0016_éþ"/>
              </a:rPr>
              <a:t>The pigeons will be competing for the grains. They may get hurt trying to catch some grains, or they may go hungry due to lack of nutrients.</a:t>
            </a:r>
            <a:endParaRPr b="0" lang="en-PH" sz="1800" spc="-1" strike="noStrike">
              <a:latin typeface="Lato"/>
            </a:endParaRPr>
          </a:p>
          <a:p>
            <a:pPr marL="432000" indent="-324000" algn="just">
              <a:lnSpc>
                <a:spcPct val="115000"/>
              </a:lnSpc>
              <a:buClr>
                <a:srgbClr val="000000"/>
              </a:buClr>
              <a:buFont typeface="StarSymbol"/>
              <a:buAutoNum type="arabicPeriod"/>
            </a:pPr>
            <a:r>
              <a:rPr b="0" lang="en-PH" sz="1800" spc="-1" strike="noStrike">
                <a:latin typeface="Lato"/>
                <a:ea typeface="N_x005F_x0016_éþ"/>
              </a:rPr>
              <a:t>The earthworm is food for the rooster. If the food is healthy, it brings good nutrients to the consumer; the rooster will be properly nourished.</a:t>
            </a:r>
            <a:endParaRPr b="0" lang="en-PH" sz="1800" spc="-1" strike="noStrike">
              <a:latin typeface="Lato"/>
            </a:endParaRPr>
          </a:p>
        </p:txBody>
      </p:sp>
      <p:sp>
        <p:nvSpPr>
          <p:cNvPr id="383" name=""/>
          <p:cNvSpPr txBox="1"/>
          <p:nvPr/>
        </p:nvSpPr>
        <p:spPr>
          <a:xfrm>
            <a:off x="648000" y="2410920"/>
            <a:ext cx="6851160" cy="397080"/>
          </a:xfrm>
          <a:prstGeom prst="rect">
            <a:avLst/>
          </a:prstGeom>
          <a:noFill/>
          <a:ln w="0">
            <a:noFill/>
          </a:ln>
        </p:spPr>
        <p:txBody>
          <a:bodyPr lIns="90000" rIns="90000" tIns="45000" bIns="45000" anchor="t">
            <a:noAutofit/>
          </a:bodyPr>
          <a:p>
            <a:r>
              <a:rPr b="0" lang="en-PH" sz="1800" spc="-1" strike="noStrike">
                <a:latin typeface="Lato"/>
                <a:ea typeface="N_x005F_x0016_éþ"/>
              </a:rPr>
              <a:t>Answers may vary. Suggested answers may include the following:</a:t>
            </a:r>
            <a:endParaRPr b="0" lang="en-PH" sz="1800" spc="-1" strike="noStrike">
              <a:latin typeface="Arial"/>
            </a:endParaRPr>
          </a:p>
        </p:txBody>
      </p:sp>
      <p:sp>
        <p:nvSpPr>
          <p:cNvPr id="384" name=""/>
          <p:cNvSpPr txBox="1"/>
          <p:nvPr/>
        </p:nvSpPr>
        <p:spPr>
          <a:xfrm>
            <a:off x="5105880" y="1818000"/>
            <a:ext cx="1980000" cy="450000"/>
          </a:xfrm>
          <a:prstGeom prst="rect">
            <a:avLst/>
          </a:prstGeom>
          <a:noFill/>
          <a:ln w="0">
            <a:noFill/>
          </a:ln>
        </p:spPr>
        <p:txBody>
          <a:bodyPr lIns="90000" rIns="90000" tIns="45000" bIns="45000" anchor="t">
            <a:noAutofit/>
          </a:bodyPr>
          <a:p>
            <a:pPr algn="ctr">
              <a:buNone/>
            </a:pPr>
            <a:r>
              <a:rPr b="1" lang="en-PH" sz="2000" spc="-1" strike="noStrike">
                <a:solidFill>
                  <a:srgbClr val="c9211e"/>
                </a:solidFill>
                <a:latin typeface="Lato"/>
              </a:rPr>
              <a:t>Answer Key </a:t>
            </a:r>
            <a:endParaRPr b="1" lang="en-PH" sz="2000" spc="-1" strike="noStrike">
              <a:solidFill>
                <a:srgbClr val="c9211e"/>
              </a:solidFill>
              <a:latin typeface="Lato"/>
            </a:endParaRPr>
          </a:p>
        </p:txBody>
      </p:sp>
      <p:sp>
        <p:nvSpPr>
          <p:cNvPr id="385" name=""/>
          <p:cNvSpPr/>
          <p:nvPr/>
        </p:nvSpPr>
        <p:spPr>
          <a:xfrm>
            <a:off x="1775880" y="612000"/>
            <a:ext cx="8640000" cy="107856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US" sz="2800" spc="-1" strike="noStrike">
                <a:solidFill>
                  <a:srgbClr val="000000"/>
                </a:solidFill>
                <a:latin typeface="Lato"/>
                <a:ea typeface="PingFang SC"/>
              </a:rPr>
              <a:t>Effects of Interactions of Organisms with the Environment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784</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2019-04-16T02:10:14Z</dcterms:created>
  <dc:creator>Microsoft Office User</dc:creator>
  <dc:description/>
  <dc:language>en-PH</dc:language>
  <cp:lastModifiedBy/>
  <dcterms:modified xsi:type="dcterms:W3CDTF">2023-07-11T13:42:05Z</dcterms:modified>
  <cp:revision>110</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r8>7</vt:r8>
  </property>
</Properties>
</file>