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10.xml.rels" ContentType="application/vnd.openxmlformats-package.relationship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72680" cy="68385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79560" cy="277956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85000" cy="384300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85000" cy="36468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72680" cy="61560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51120" cy="95112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15200" cy="101520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724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038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597000" cy="3365280"/>
          </a:xfrm>
          <a:prstGeom prst="rect">
            <a:avLst/>
          </a:prstGeom>
          <a:ln w="127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3967200" y="3060000"/>
            <a:ext cx="772992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ffffff"/>
                </a:solidFill>
                <a:latin typeface="Montserrat"/>
                <a:ea typeface="Arial Black;Arial Black"/>
              </a:rPr>
              <a:t>Pag-uugnay ng </a:t>
            </a:r>
            <a:endParaRPr b="0" lang="en-PH" sz="3600" spc="-1" strike="noStrike">
              <a:latin typeface="Montserrat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ffffff"/>
                </a:solidFill>
                <a:latin typeface="Montserrat"/>
                <a:ea typeface="Arial Black;Arial Black"/>
              </a:rPr>
              <a:t>Karanasan sa Teksto</a:t>
            </a:r>
            <a:endParaRPr b="0" lang="en-PH" sz="3600" spc="-1" strike="noStrike">
              <a:latin typeface="Montserra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5"/>
          <p:cNvSpPr/>
          <p:nvPr/>
        </p:nvSpPr>
        <p:spPr>
          <a:xfrm>
            <a:off x="432000" y="120960"/>
            <a:ext cx="10789920" cy="946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3200" spc="-1" strike="noStrike">
                <a:solidFill>
                  <a:srgbClr val="000000"/>
                </a:solidFill>
                <a:latin typeface="Lato"/>
                <a:ea typeface="Arial Black;Arial Black"/>
              </a:rPr>
              <a:t>Pag-uugnay ng Karanasan sa Teksto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26" name=""/>
          <p:cNvSpPr/>
          <p:nvPr/>
        </p:nvSpPr>
        <p:spPr>
          <a:xfrm>
            <a:off x="360000" y="1113840"/>
            <a:ext cx="11520000" cy="4646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pag-uugnay ng karanasan sa teksto ay maaaring isagawa sa pamamagitan ng sumusunod na paraan: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Pagbibigay ng Reaksiyon (pangkaisipan)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– sasabihin mo ang mga bagay na iyong sinasang-ayunan o hindi sinasang-ayunan sa teksto.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15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Halimbawa: 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Totoo ngang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madaling kumalat ang COVID-19 sa pamamagitan lamang ng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droplets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 Kaya pala maingat ang mga magulang ng kambal.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15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Paliwanag: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Pansinin mong gumamit ito ng ekspresyong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totoo nga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upang magpahayag ng pagsang-ayon. Bukod riyan, maaari ding gumamit ng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tunay nga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sang-ayon ako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at iba pa. Maaari ka ring gumamit ng ibang ekspresyon na nagsasaad ng hindi pagsang-ayon gaya ng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hindi ako pabor sa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walang batayan ang pahayag na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at iba pa.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3"/>
          <p:cNvSpPr/>
          <p:nvPr/>
        </p:nvSpPr>
        <p:spPr>
          <a:xfrm>
            <a:off x="432000" y="120960"/>
            <a:ext cx="10789920" cy="946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3200" spc="-1" strike="noStrike">
                <a:solidFill>
                  <a:srgbClr val="000000"/>
                </a:solidFill>
                <a:latin typeface="Lato"/>
                <a:ea typeface="Arial Black;Arial Black"/>
              </a:rPr>
              <a:t>Pag-uugnay ng Karanasan sa Teksto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28" name=""/>
          <p:cNvSpPr/>
          <p:nvPr/>
        </p:nvSpPr>
        <p:spPr>
          <a:xfrm>
            <a:off x="360000" y="1080000"/>
            <a:ext cx="11518920" cy="503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Pagbibigay ng Reaksiyon (pandamdamin)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– sasabihin mo naman ang iyong naramdaman sa pakikinig o pagbabasa ng teksto.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Halimbawa: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Nakadama ako ng pag-asa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nang mapanood ko ang balitang may bakuna na kontra COVID-19.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Paliwanag: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Dito, gumamit naman ng ekspresyong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nakadama ako ng pagasa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upang magpahayag ng damdamin. Maaari mo ring tahasang banggitin ang iyong damdamin tulad ng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“Lubha akong naantig sa ipinamalas na kabutihan ng kambal!”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2"/>
          <p:cNvSpPr/>
          <p:nvPr/>
        </p:nvSpPr>
        <p:spPr>
          <a:xfrm>
            <a:off x="432000" y="120960"/>
            <a:ext cx="10789920" cy="946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3200" spc="-1" strike="noStrike">
                <a:solidFill>
                  <a:srgbClr val="000000"/>
                </a:solidFill>
                <a:latin typeface="Lato"/>
                <a:ea typeface="Arial Black;Arial Black"/>
              </a:rPr>
              <a:t>Pag-uugnay ng Karanasan sa Teksto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30" name=""/>
          <p:cNvSpPr/>
          <p:nvPr/>
        </p:nvSpPr>
        <p:spPr>
          <a:xfrm>
            <a:off x="432000" y="1149120"/>
            <a:ext cx="11267280" cy="2810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Pag-alaala sa Sariling Karanasan –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babanggitin mo rito ang iyong sariling karanasan na katulad o kahawig ng pangyayaring iyong napakinggan o nabasa.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Halimbawa: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Nangyari na rin ang ganyan sa akin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noong iwan kami ng mga magulang namin para magtrabaho sa kani-kanilang opisina.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Paliwanag: 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Tulad ng halimbawa, maaari mong ilahad ang pangyayari sa buhay mo na katulad ng iyong tekstong napakinggan at nabasa.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4"/>
          <p:cNvSpPr/>
          <p:nvPr/>
        </p:nvSpPr>
        <p:spPr>
          <a:xfrm>
            <a:off x="432000" y="120960"/>
            <a:ext cx="10789920" cy="946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3200" spc="-1" strike="noStrike">
                <a:solidFill>
                  <a:srgbClr val="000000"/>
                </a:solidFill>
                <a:latin typeface="Lato"/>
                <a:ea typeface="Arial Black;Arial Black"/>
              </a:rPr>
              <a:t>Pag-uugnay ng Karanasan sa Teksto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32" name=""/>
          <p:cNvSpPr/>
          <p:nvPr/>
        </p:nvSpPr>
        <p:spPr>
          <a:xfrm>
            <a:off x="432000" y="1149120"/>
            <a:ext cx="10727280" cy="4070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Paglalagay ng Sarili sa Sitwasyon –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ibabahagi mo ang iyong gagawin sakaling ikaw ang nasa sitwasyon ng tauhan sa mga pangyayari.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Halimbawa: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Kung ako man ang nasa kalagayan nila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pananatilihin ko rin ang kalinisan sa aming tahanan para hindi kami magkasakit.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15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Paliwanag: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Maaari ding isipin mong ikaw ang dumaranas ng problema at magsabi ng iyong gagawin kung sakali man.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8"/>
          <p:cNvSpPr/>
          <p:nvPr/>
        </p:nvSpPr>
        <p:spPr>
          <a:xfrm>
            <a:off x="432000" y="120960"/>
            <a:ext cx="10789920" cy="946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3200" spc="-1" strike="noStrike">
                <a:solidFill>
                  <a:srgbClr val="000000"/>
                </a:solidFill>
                <a:latin typeface="Lato"/>
                <a:ea typeface="Arial Black;Arial Black"/>
              </a:rPr>
              <a:t>Pag-uugnay ng Karanasan sa Teksto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34" name=""/>
          <p:cNvSpPr/>
          <p:nvPr/>
        </p:nvSpPr>
        <p:spPr>
          <a:xfrm>
            <a:off x="432000" y="1149120"/>
            <a:ext cx="11088000" cy="461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5.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Personal na Pagmumuni-muni –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babanggitin mo ang mga aral na natutuhan mo sa mga pangyayaring iyong napakinggan o nabasa.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15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Halimbawa: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Dahil sa pangyayari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palagi akong susunod sa tagubilin ng aking mga magulang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 Ayaw ko kasing magkasakit ang sinuman sa aming pamilya dahil sa kakulangan sa pag-iingat.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15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Paliwanag: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Sa pagkakataong ito, maaari mong pag-isipan ang mga ginintuang aral na makapagpapabago sa iyong buhay tulad ng nakasaad sa halimbawa.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22"/>
          <p:cNvSpPr/>
          <p:nvPr/>
        </p:nvSpPr>
        <p:spPr>
          <a:xfrm>
            <a:off x="432000" y="120960"/>
            <a:ext cx="10789920" cy="946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3200" spc="-1" strike="noStrike">
                <a:solidFill>
                  <a:srgbClr val="000000"/>
                </a:solidFill>
                <a:latin typeface="Lato"/>
                <a:ea typeface="Arial Black;Arial Black"/>
              </a:rPr>
              <a:t>Pag-uugnay ng Karanasan sa Teksto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36" name=""/>
          <p:cNvSpPr/>
          <p:nvPr/>
        </p:nvSpPr>
        <p:spPr>
          <a:xfrm>
            <a:off x="180000" y="1207080"/>
            <a:ext cx="11699280" cy="4552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Higit pa sa paglinang sa kasanayan mo sa pag-unawa ng teksto ang paguugnay ng sariling karanasan sa iyong pinakinggan o binasa.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Maaari mong isagawa ang pag-uugnay ng sariling karanasan sa teksto sa pamamagitan ng apat na paraan: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pagbibigay ng iyong reaksiyong pangkaisipan at pandamdamin;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pag-alaala ng iyong sariling karanasan;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paglalagay ng iyong sarili sa sitwasyon; at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 pagsasagawa ng iyong personal na pagmumuni-muni.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Maaaring malinang ang iyong pakikidama o empatya sa iyong kapuwa sa paglalagay ng iyong sarili sa kanilang sitwasyon.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Makapaghahanda ka rin sa mga posibleng problemang iyong kahaharapin sa pamamagitan ng mga karanasan ng iba.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Matututo ka ng mga ginintuang aral na madadala mo sa iyong pang-arawaraw na pamumuhay.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7"/>
          <p:cNvSpPr/>
          <p:nvPr/>
        </p:nvSpPr>
        <p:spPr>
          <a:xfrm>
            <a:off x="432000" y="120960"/>
            <a:ext cx="10789920" cy="946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3200" spc="-1" strike="noStrike">
                <a:solidFill>
                  <a:srgbClr val="000000"/>
                </a:solidFill>
                <a:latin typeface="Lato"/>
                <a:ea typeface="Arial Black;Arial Black"/>
              </a:rPr>
              <a:t>Pag-uugnay ng Karanasan sa Teksto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38" name=""/>
          <p:cNvSpPr/>
          <p:nvPr/>
        </p:nvSpPr>
        <p:spPr>
          <a:xfrm>
            <a:off x="540000" y="1121400"/>
            <a:ext cx="11155320" cy="853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Pagsasanay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39" name=""/>
          <p:cNvSpPr/>
          <p:nvPr/>
        </p:nvSpPr>
        <p:spPr>
          <a:xfrm>
            <a:off x="360000" y="1800000"/>
            <a:ext cx="11155320" cy="179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Panuto: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Sagutin ang tanong.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 Anu-ano ang mga pag-uugnay ng karanasan sa teksto na maaaring isagawa sa pag-uugnay ng karananasa sa teksto?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/>
          </p:nvPr>
        </p:nvSpPr>
        <p:spPr>
          <a:xfrm>
            <a:off x="544680" y="1044000"/>
            <a:ext cx="8084880" cy="7048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spcAft>
                <a:spcPts val="601"/>
              </a:spcAft>
              <a:buNone/>
            </a:pPr>
            <a:r>
              <a:rPr b="1" lang="en-US" sz="2400" spc="-1" strike="noStrike">
                <a:solidFill>
                  <a:srgbClr val="000000"/>
                </a:solidFill>
                <a:latin typeface="Arial;Arial"/>
                <a:ea typeface="Arial;Arial"/>
              </a:rPr>
              <a:t>Susi sa Pagwawasto: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spcAft>
                <a:spcPts val="601"/>
              </a:spcAft>
              <a:buNone/>
            </a:pPr>
            <a:endParaRPr b="0" lang="en-PH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spcAft>
                <a:spcPts val="601"/>
              </a:spcAft>
              <a:buNone/>
            </a:pPr>
            <a:endParaRPr b="0" lang="en-PH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spcAft>
                <a:spcPts val="601"/>
              </a:spcAft>
              <a:buNone/>
            </a:pPr>
            <a:endParaRPr b="0" lang="en-PH" sz="2400" spc="-1" strike="noStrike">
              <a:latin typeface="Arial"/>
            </a:endParaRPr>
          </a:p>
        </p:txBody>
      </p:sp>
      <p:sp>
        <p:nvSpPr>
          <p:cNvPr id="141" name="PlaceHolder 6"/>
          <p:cNvSpPr/>
          <p:nvPr/>
        </p:nvSpPr>
        <p:spPr>
          <a:xfrm>
            <a:off x="432000" y="120960"/>
            <a:ext cx="10789920" cy="946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3200" spc="-1" strike="noStrike">
                <a:solidFill>
                  <a:srgbClr val="000000"/>
                </a:solidFill>
                <a:latin typeface="Lato"/>
                <a:ea typeface="Arial Black;Arial Black"/>
              </a:rPr>
              <a:t>Pag-uugnay ng Karanasan sa Teksto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42" name=""/>
          <p:cNvSpPr/>
          <p:nvPr/>
        </p:nvSpPr>
        <p:spPr>
          <a:xfrm>
            <a:off x="540000" y="1642680"/>
            <a:ext cx="11339640" cy="1956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  <a:ea typeface="Songti SC"/>
              </a:rPr>
              <a:t>1.  Pagbibigay ng Reaksiyon (pangkaisipan) , Pagbibigay ng Reaksiyon (pandamdamin), Pag-alaala sa Sariling Karanasan, Paglalagay ng Sarili sa Sitwasyon, Personal na Pagmumuni-muni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2539</TotalTime>
  <Application>LibreOffice/7.2.5.2$MacOSX_X86_64 LibreOffice_project/499f9727c189e6ef3471021d6132d4c694f357e5</Application>
  <AppVersion>15.0000</AppVersion>
  <Words>294</Words>
  <Paragraphs>32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2023-02-18T00:00:59Z</dcterms:created>
  <dc:creator>Microsoft Office User</dc:creator>
  <dc:description/>
  <dc:language>en-PH</dc:language>
  <cp:lastModifiedBy/>
  <dcterms:modified xsi:type="dcterms:W3CDTF">2023-07-11T11:39:31Z</dcterms:modified>
  <cp:revision>245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Custom</vt:lpwstr>
  </property>
  <property fmtid="{D5CDD505-2E9C-101B-9397-08002B2CF9AE}" pid="3" name="Slides">
    <vt:i4>6</vt:i4>
  </property>
</Properties>
</file>