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680" cy="683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560" cy="2779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000" cy="3843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000" cy="364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680" cy="615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120" cy="951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200" cy="1015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000" cy="33652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7200" y="3060000"/>
            <a:ext cx="7729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Pag-uugnay ng 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Karanasan sa Teksto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60000" y="1113840"/>
            <a:ext cx="11520000" cy="46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pag-uugnay ng karanasan sa teksto ay maaaring isagawa sa pamamagitan ng sumusunod na paraan: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Pagbibigay ng Reaksiyon (pangkaisipan)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sasabihin mo ang mga bagay na iyong sinasang-ayunan o hindi sinasang-ayunan sa teksto.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Totoo ngang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madaling kumalat ang COVID-19 sa pamamagitan lamang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droplets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Kaya pala maingat ang mga magulang ng kambal.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Pansinin mong gumamit ito ng ekspresyong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totoo nga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magpahayag ng pagsang-ayon. Bukod riyan, maaari ding gumamit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tunay nga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sang-ayon ako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 Maaari ka ring gumamit ng ibang ekspresyon na nagsasaad ng hindi pagsang-ayon gaya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ako pabor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walang batayan ang pahayag 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3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60000" y="1080000"/>
            <a:ext cx="11518920" cy="50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Pagbibigay ng Reaksiyon (pandamdamin)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sasabihin mo naman ang iyong naramdaman sa pakikinig o pagbabasa ng teksto.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Nakadama ako ng pag-asa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nang mapanood ko ang balitang may bakuna na kontra COVID-19.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Dito, gumamit naman ng ekspresyong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nakadama ako ng pagasa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magpahayag ng damdamin. Maaari mo ring tahasang banggitin ang iyong damdamin tulad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“Lubha akong naantig sa ipinamalas na kabutihan ng kambal!”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432000" y="1149120"/>
            <a:ext cx="11267280" cy="281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Pag-alaala sa Sariling Karanasan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babanggitin mo rito ang iyong sariling karanasan na katulad o kahawig ng pangyayaring iyong napakinggan o nabasa.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Nangyari na rin ang ganyan sa akin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noong iwan kami ng mga magulang namin para magtrabaho sa kani-kanilang opisina.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Tulad ng halimbawa, maaari mong ilahad ang pangyayari sa buhay mo na katulad ng iyong tekstong napakinggan at nabasa.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4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32000" y="1149120"/>
            <a:ext cx="10727280" cy="40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Paglalagay ng Sarili sa Sitwasyon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ibabahagi mo ang iyong gagawin sakaling ikaw ang nasa sitwasyon ng tauhan sa mga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Kung ako man ang nasa kalagayan nila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pananatilihin ko rin ang kalinisan sa aming tahanan para hindi kami magkasakit.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 ding isipin mong ikaw ang dumaranas ng problema at magsabi ng iyong gagawin kung sakali man.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8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432000" y="1149120"/>
            <a:ext cx="11088000" cy="46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Personal na Pagmumuni-muni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babanggitin mo ang mga aral na natutuhan mo sa mga pangyayaring iyong napakinggan o nabasa.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Dahil sa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palagi akong susunod sa tagubilin ng aking mga magulang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Ayaw ko kasing magkasakit ang sinuman sa aming pamilya dahil sa kakulangan sa pag-iingat.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pagkakataong ito, maaari mong pag-isipan ang mga ginintuang aral na makapagpapabago sa iyong buhay tulad ng nakasaad sa halimbawa.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22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80000" y="1207080"/>
            <a:ext cx="11699280" cy="455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Higit pa sa paglinang sa kasanayan mo sa pag-unawa ng teksto ang paguugnay ng sariling karanasan sa iyong pinakinggan o binasa.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 mong isagawa ang pag-uugnay ng sariling karanasan sa teksto sa pamamagitan ng apat na paraan: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pagbibigay ng iyong reaksiyong pangkaisipan at pandamdamin;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pag-alaala ng iyong sariling karanasan;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paglalagay ng iyong sarili sa sitwasyon; at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pagsasagawa ng iyong personal na pagmumuni-muni.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Maaaring malinang ang iyong pakikidama o empatya sa iyong kapuwa sa paglalagay ng iyong sarili sa kanilang sitwasyon.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Makapaghahanda ka rin sa mga posibleng problemang iyong kahaharapin sa pamamagitan ng mga karanasan ng iba.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Matututo ka ng mga ginintuang aral na madadala mo sa iyong pang-arawaraw na pamumuhay.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7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000" y="1121400"/>
            <a:ext cx="11155320" cy="8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60000" y="1800000"/>
            <a:ext cx="11155320" cy="17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 Anu-ano ang mga pag-uugnay ng karanasan sa teksto na maaaring isagawa sa pag-uugnay ng karananasa sa teksto?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4880" cy="70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1" name="PlaceHolder 6"/>
          <p:cNvSpPr/>
          <p:nvPr/>
        </p:nvSpPr>
        <p:spPr>
          <a:xfrm>
            <a:off x="432000" y="120960"/>
            <a:ext cx="1078992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40000" y="1642680"/>
            <a:ext cx="11339640" cy="19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Songti SC"/>
              </a:rPr>
              <a:t>1.  Pagbibigay ng Reaksiyon (pangkaisipan) , Pagbibigay ng Reaksiyon (pandamdamin), Pag-alaala sa Sariling Karanasan, Paglalagay ng Sarili sa Sitwasyon, Personal na Pagmumuni-muni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2023-07-11T11:39:31Z</dcterms:modified>
  <cp:revision>245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