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11.png" ContentType="image/png"/>
  <Override PartName="/ppt/media/image9.png" ContentType="image/png"/>
  <Override PartName="/ppt/media/image10.png" ContentType="image/png"/>
  <Override PartName="/ppt/media/image7.png" ContentType="image/png"/>
  <Override PartName="/ppt/media/image12.png" ContentType="image/png"/>
  <Override PartName="/ppt/media/image8.png" ContentType="image/png"/>
  <Override PartName="/ppt/media/image13.png" ContentType="image/png"/>
  <Override PartName="/ppt/media/image14.png" ContentType="image/png"/>
  <Override PartName="/ppt/media/image15.png" ContentType="image/png"/>
  <Override PartName="/ppt/media/image16.png" ContentType="image/png"/>
  <Override PartName="/ppt/media/image17.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_rels/slide13.xml.rels" ContentType="application/vnd.openxmlformats-package.relationships+xml"/>
  <Override PartName="/ppt/slides/_rels/slide12.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4.xml.rels" ContentType="application/vnd.openxmlformats-package.relationships+xml"/>
  <Override PartName="/ppt/slides/_rels/slide6.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17.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9.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7.xml" ContentType="application/vnd.openxmlformats-officedocument.presentationml.slide+xml"/>
  <Override PartName="/ppt/slides/slide16.xml" ContentType="application/vnd.openxmlformats-officedocument.presentationml.slide+xml"/>
  <Override PartName="/ppt/slides/slide8.xml" ContentType="application/vnd.openxmlformats-officedocument.presentationml.slide+xml"/>
  <Override PartName="/ppt/slides/slide17.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68000" cy="683388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74880" cy="2774880"/>
          </a:xfrm>
          <a:prstGeom prst="rect">
            <a:avLst/>
          </a:prstGeom>
          <a:ln w="0">
            <a:noFill/>
          </a:ln>
        </p:spPr>
      </p:pic>
      <p:sp>
        <p:nvSpPr>
          <p:cNvPr id="2" name="Rectangle 5"/>
          <p:cNvSpPr/>
          <p:nvPr/>
        </p:nvSpPr>
        <p:spPr>
          <a:xfrm>
            <a:off x="3487320" y="1475280"/>
            <a:ext cx="8680320" cy="383832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80320" cy="36000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68000" cy="610920"/>
          </a:xfrm>
          <a:prstGeom prst="rect">
            <a:avLst/>
          </a:prstGeom>
          <a:ln w="0">
            <a:noFill/>
          </a:ln>
        </p:spPr>
      </p:pic>
      <p:sp>
        <p:nvSpPr>
          <p:cNvPr id="43" name="Rectangle 7"/>
          <p:cNvSpPr/>
          <p:nvPr/>
        </p:nvSpPr>
        <p:spPr>
          <a:xfrm>
            <a:off x="10868760" y="0"/>
            <a:ext cx="946440" cy="94644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10520" cy="1010520"/>
          </a:xfrm>
          <a:prstGeom prst="rect">
            <a:avLst/>
          </a:prstGeom>
          <a:ln w="0">
            <a:noFill/>
          </a:ln>
        </p:spPr>
      </p:pic>
      <p:sp>
        <p:nvSpPr>
          <p:cNvPr id="45" name="TextBox 9"/>
          <p:cNvSpPr/>
          <p:nvPr/>
        </p:nvSpPr>
        <p:spPr>
          <a:xfrm>
            <a:off x="185400" y="6362280"/>
            <a:ext cx="46677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5992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592320" cy="336060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image" Target="../media/image10.png"/><Relationship Id="rId4"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png"/><Relationship Id="rId3" Type="http://schemas.openxmlformats.org/officeDocument/2006/relationships/image" Target="../media/image13.png"/><Relationship Id="rId4"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image" Target="../media/image15.png"/><Relationship Id="rId2"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image" Target="../media/image16.png"/><Relationship Id="rId2"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image" Target="../media/image17.png"/><Relationship Id="rId2"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3688920" y="2755800"/>
            <a:ext cx="8371080" cy="228420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0" lang="en-US" sz="3600" spc="-1" strike="noStrike">
                <a:solidFill>
                  <a:srgbClr val="ffffff"/>
                </a:solidFill>
                <a:latin typeface="Montserrat"/>
                <a:ea typeface="Arial;Arial"/>
              </a:rPr>
              <a:t>Pagdiriwang ng Kapayapaan (Liham) </a:t>
            </a:r>
            <a:endParaRPr b="0" lang="en-PH" sz="3600" spc="-1" strike="noStrike">
              <a:latin typeface="Arial"/>
            </a:endParaRPr>
          </a:p>
          <a:p>
            <a:pPr algn="ctr">
              <a:lnSpc>
                <a:spcPct val="100000"/>
              </a:lnSpc>
              <a:buNone/>
            </a:pPr>
            <a:r>
              <a:rPr b="0" lang="en-US" sz="3600" spc="-1" strike="noStrike">
                <a:solidFill>
                  <a:srgbClr val="ffffff"/>
                </a:solidFill>
                <a:latin typeface="Montserrat"/>
                <a:ea typeface="Arial;Arial"/>
              </a:rPr>
              <a:t>Wika/Gramatika – Simuno at Panaguri</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
          <p:cNvSpPr/>
          <p:nvPr/>
        </p:nvSpPr>
        <p:spPr>
          <a:xfrm>
            <a:off x="1080000" y="545400"/>
            <a:ext cx="8639640" cy="1434600"/>
          </a:xfrm>
          <a:prstGeom prst="rect">
            <a:avLst/>
          </a:prstGeom>
          <a:solidFill>
            <a:srgbClr val="e9c069">
              <a:alpha val="92000"/>
            </a:srgbClr>
          </a:solidFill>
          <a:ln w="0">
            <a:noFill/>
          </a:ln>
        </p:spPr>
        <p:style>
          <a:lnRef idx="0"/>
          <a:fillRef idx="0"/>
          <a:effectRef idx="0"/>
          <a:fontRef idx="minor"/>
        </p:style>
        <p:txBody>
          <a:bodyPr lIns="90000" rIns="90000" tIns="45000" bIns="45000" anchor="t">
            <a:noAutofit/>
          </a:bodyPr>
          <a:p>
            <a:pPr algn="ctr">
              <a:lnSpc>
                <a:spcPct val="100000"/>
              </a:lnSpc>
              <a:buNone/>
            </a:pPr>
            <a:r>
              <a:rPr b="1" lang="en-PH" sz="2600" spc="-1" strike="noStrike">
                <a:latin typeface="Lato"/>
              </a:rPr>
              <a:t>Pangunahing Tanong:</a:t>
            </a:r>
            <a:endParaRPr b="0" lang="en-PH" sz="2600" spc="-1" strike="noStrike">
              <a:latin typeface="Arial"/>
            </a:endParaRPr>
          </a:p>
          <a:p>
            <a:pPr algn="ctr">
              <a:lnSpc>
                <a:spcPct val="100000"/>
              </a:lnSpc>
              <a:buNone/>
            </a:pPr>
            <a:endParaRPr b="0" lang="en-PH" sz="2600" spc="-1" strike="noStrike">
              <a:latin typeface="Arial"/>
            </a:endParaRPr>
          </a:p>
          <a:p>
            <a:pPr algn="ctr">
              <a:lnSpc>
                <a:spcPct val="100000"/>
              </a:lnSpc>
              <a:buNone/>
            </a:pPr>
            <a:r>
              <a:rPr b="0" lang="en-PH" sz="3000" spc="-1" strike="noStrike">
                <a:latin typeface="Lato"/>
              </a:rPr>
              <a:t>	</a:t>
            </a:r>
            <a:r>
              <a:rPr b="0" lang="en-PH" sz="2600" spc="-1" strike="noStrike">
                <a:latin typeface="Lato"/>
              </a:rPr>
              <a:t>Paano dapat pahalagahan ang ating watawat?</a:t>
            </a:r>
            <a:endParaRPr b="0" lang="en-PH" sz="2600" spc="-1" strike="noStrike">
              <a:latin typeface="Arial"/>
            </a:endParaRPr>
          </a:p>
        </p:txBody>
      </p:sp>
      <p:pic>
        <p:nvPicPr>
          <p:cNvPr id="126" name="" descr=""/>
          <p:cNvPicPr/>
          <p:nvPr/>
        </p:nvPicPr>
        <p:blipFill>
          <a:blip r:embed="rId1"/>
          <a:stretch/>
        </p:blipFill>
        <p:spPr>
          <a:xfrm>
            <a:off x="1440000" y="180000"/>
            <a:ext cx="1042200" cy="1946160"/>
          </a:xfrm>
          <a:prstGeom prst="rect">
            <a:avLst/>
          </a:prstGeom>
          <a:ln w="0">
            <a:noFill/>
          </a:ln>
        </p:spPr>
      </p:pic>
      <p:sp>
        <p:nvSpPr>
          <p:cNvPr id="127" name=""/>
          <p:cNvSpPr/>
          <p:nvPr/>
        </p:nvSpPr>
        <p:spPr>
          <a:xfrm>
            <a:off x="1260000" y="2160000"/>
            <a:ext cx="10259640" cy="71964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2800" spc="-1" strike="noStrike">
                <a:latin typeface="Lato"/>
              </a:rPr>
              <a:t>Para sa iyo, ano ang pinakamahalagang simbolo ng mga Pilipino?</a:t>
            </a:r>
            <a:endParaRPr b="0" lang="en-PH" sz="2800" spc="-1" strike="noStrike">
              <a:latin typeface="Arial"/>
            </a:endParaRPr>
          </a:p>
        </p:txBody>
      </p:sp>
      <p:pic>
        <p:nvPicPr>
          <p:cNvPr id="128" name="" descr=""/>
          <p:cNvPicPr/>
          <p:nvPr/>
        </p:nvPicPr>
        <p:blipFill>
          <a:blip r:embed="rId2"/>
          <a:stretch/>
        </p:blipFill>
        <p:spPr>
          <a:xfrm>
            <a:off x="3780000" y="2757960"/>
            <a:ext cx="4494240" cy="2281680"/>
          </a:xfrm>
          <a:prstGeom prst="rect">
            <a:avLst/>
          </a:prstGeom>
          <a:ln w="0">
            <a:noFill/>
          </a:ln>
        </p:spPr>
      </p:pic>
      <p:sp>
        <p:nvSpPr>
          <p:cNvPr id="129" name=""/>
          <p:cNvSpPr/>
          <p:nvPr/>
        </p:nvSpPr>
        <p:spPr>
          <a:xfrm>
            <a:off x="1260000" y="5108760"/>
            <a:ext cx="9719640" cy="10108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2800" spc="-1" strike="noStrike">
                <a:latin typeface="Lato"/>
              </a:rPr>
              <a:t>Bakit pinakamahalaga ang simbolong iyan?</a:t>
            </a:r>
            <a:endParaRPr b="0" lang="en-PH" sz="2800" spc="-1" strike="noStrike">
              <a:latin typeface="Arial"/>
            </a:endParaRPr>
          </a:p>
          <a:p>
            <a:pPr>
              <a:lnSpc>
                <a:spcPct val="100000"/>
              </a:lnSpc>
              <a:buNone/>
            </a:pPr>
            <a:r>
              <a:rPr b="0" lang="en-PH" sz="2800" spc="-1" strike="noStrike">
                <a:latin typeface="Lato"/>
              </a:rPr>
              <a:t>___________________________________________________________________</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30" name="" descr=""/>
          <p:cNvPicPr/>
          <p:nvPr/>
        </p:nvPicPr>
        <p:blipFill>
          <a:blip r:embed="rId1"/>
          <a:stretch/>
        </p:blipFill>
        <p:spPr>
          <a:xfrm>
            <a:off x="0" y="0"/>
            <a:ext cx="2457720" cy="933840"/>
          </a:xfrm>
          <a:prstGeom prst="rect">
            <a:avLst/>
          </a:prstGeom>
          <a:ln w="0">
            <a:noFill/>
          </a:ln>
        </p:spPr>
      </p:pic>
      <p:sp>
        <p:nvSpPr>
          <p:cNvPr id="131" name=""/>
          <p:cNvSpPr/>
          <p:nvPr/>
        </p:nvSpPr>
        <p:spPr>
          <a:xfrm>
            <a:off x="540000" y="900000"/>
            <a:ext cx="10979640" cy="91296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2700" spc="-1" strike="noStrike">
                <a:latin typeface="Lato"/>
              </a:rPr>
              <a:t>Paggamit ng Pahiwatig ng Larawan at Pangungusap sa Pagbibigay ng</a:t>
            </a:r>
            <a:endParaRPr b="0" lang="en-PH" sz="2700" spc="-1" strike="noStrike">
              <a:latin typeface="Arial"/>
            </a:endParaRPr>
          </a:p>
          <a:p>
            <a:pPr>
              <a:lnSpc>
                <a:spcPct val="100000"/>
              </a:lnSpc>
              <a:buNone/>
            </a:pPr>
            <a:r>
              <a:rPr b="1" lang="en-PH" sz="2700" spc="-1" strike="noStrike">
                <a:latin typeface="Lato"/>
              </a:rPr>
              <a:t>Kahulugan ng Salita</a:t>
            </a:r>
            <a:endParaRPr b="0" lang="en-PH" sz="2700" spc="-1" strike="noStrike">
              <a:latin typeface="Arial"/>
            </a:endParaRPr>
          </a:p>
        </p:txBody>
      </p:sp>
      <p:graphicFrame>
        <p:nvGraphicFramePr>
          <p:cNvPr id="132" name=""/>
          <p:cNvGraphicFramePr/>
          <p:nvPr/>
        </p:nvGraphicFramePr>
        <p:xfrm>
          <a:off x="844200" y="2069640"/>
          <a:ext cx="10675440" cy="3870000"/>
        </p:xfrm>
        <a:graphic>
          <a:graphicData uri="http://schemas.openxmlformats.org/drawingml/2006/table">
            <a:tbl>
              <a:tblPr/>
              <a:tblGrid>
                <a:gridCol w="4359600"/>
                <a:gridCol w="6316200"/>
              </a:tblGrid>
              <a:tr h="743040">
                <a:tc>
                  <a:txBody>
                    <a:bodyPr lIns="90000" rIns="90000" anchor="ctr">
                      <a:noAutofit/>
                    </a:bodyPr>
                    <a:p>
                      <a:pPr algn="ctr">
                        <a:lnSpc>
                          <a:spcPct val="100000"/>
                        </a:lnSpc>
                        <a:buNone/>
                      </a:pPr>
                      <a:r>
                        <a:rPr b="0" lang="en-PH" sz="2700" spc="-1" strike="noStrike">
                          <a:latin typeface="Lato"/>
                        </a:rPr>
                        <a:t>simbolo</a:t>
                      </a:r>
                      <a:endParaRPr b="0" lang="en-PH" sz="2700" spc="-1" strike="noStrike">
                        <a:latin typeface="Arial"/>
                      </a:endParaRPr>
                    </a:p>
                  </a:txBody>
                  <a:tcPr anchor="ctr" marL="90000" marR="90000">
                    <a:lnL w="720">
                      <a:solidFill>
                        <a:srgbClr val="ffffff"/>
                      </a:solidFill>
                    </a:lnL>
                    <a:lnR w="720">
                      <a:solidFill>
                        <a:srgbClr val="ffffff"/>
                      </a:solidFill>
                    </a:lnR>
                    <a:lnT w="720">
                      <a:solidFill>
                        <a:srgbClr val="ffffff"/>
                      </a:solidFill>
                    </a:lnT>
                    <a:lnB w="720">
                      <a:solidFill>
                        <a:srgbClr val="ffffff"/>
                      </a:solidFill>
                    </a:lnB>
                    <a:solidFill>
                      <a:srgbClr val="a5d0ba"/>
                    </a:solidFill>
                  </a:tcPr>
                </a:tc>
                <a:tc>
                  <a:txBody>
                    <a:bodyPr lIns="90000" rIns="90000" anchor="ctr">
                      <a:noAutofit/>
                    </a:bodyPr>
                    <a:p>
                      <a:pPr algn="ctr">
                        <a:lnSpc>
                          <a:spcPct val="100000"/>
                        </a:lnSpc>
                        <a:buNone/>
                      </a:pPr>
                      <a:r>
                        <a:rPr b="0" lang="en-PH" sz="2700" spc="-1" strike="noStrike">
                          <a:latin typeface="Lato"/>
                        </a:rPr>
                        <a:t>mensahe</a:t>
                      </a:r>
                      <a:endParaRPr b="0" lang="en-PH" sz="2700" spc="-1" strike="noStrike">
                        <a:latin typeface="Arial"/>
                      </a:endParaRPr>
                    </a:p>
                  </a:txBody>
                  <a:tcPr anchor="ctr" marL="90000" marR="90000">
                    <a:lnL w="720">
                      <a:solidFill>
                        <a:srgbClr val="ffffff"/>
                      </a:solidFill>
                    </a:lnL>
                    <a:lnR w="720">
                      <a:solidFill>
                        <a:srgbClr val="ffffff"/>
                      </a:solidFill>
                    </a:lnR>
                    <a:lnT w="720">
                      <a:solidFill>
                        <a:srgbClr val="ffffff"/>
                      </a:solidFill>
                    </a:lnT>
                    <a:lnB w="720">
                      <a:solidFill>
                        <a:srgbClr val="ffffff"/>
                      </a:solidFill>
                    </a:lnB>
                    <a:solidFill>
                      <a:srgbClr val="a5d0ba"/>
                    </a:solidFill>
                  </a:tcPr>
                </a:tc>
              </a:tr>
              <a:tr h="3127320">
                <a:tc>
                  <a:txBody>
                    <a:bodyPr lIns="90000" rIns="90000" anchor="t">
                      <a:noAutofit/>
                    </a:bodyPr>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2700" spc="-1" strike="noStrike">
                          <a:latin typeface="Lato"/>
                        </a:rPr>
                        <a:t>Ang watawat ay </a:t>
                      </a:r>
                      <a:r>
                        <a:rPr b="0" lang="en-PH" sz="2700" spc="-1" strike="noStrike">
                          <a:highlight>
                            <a:srgbClr val="ffff00"/>
                          </a:highlight>
                          <a:latin typeface="Lato"/>
                        </a:rPr>
                        <a:t>simbolo </a:t>
                      </a:r>
                      <a:r>
                        <a:rPr b="0" lang="en-PH" sz="2700" spc="-1" strike="noStrike">
                          <a:latin typeface="Lato"/>
                        </a:rPr>
                        <a:t>ng ating bansa.</a:t>
                      </a:r>
                      <a:endParaRPr b="0" lang="en-PH" sz="27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a5d0ba"/>
                    </a:solidFill>
                  </a:tcPr>
                </a:tc>
                <a:tc>
                  <a:txBody>
                    <a:bodyPr lIns="90000" rIns="90000" anchor="t">
                      <a:noAutofit/>
                    </a:bodyPr>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2700" spc="-1" strike="noStrike">
                          <a:latin typeface="Lato"/>
                        </a:rPr>
                        <a:t>Ang kanyang </a:t>
                      </a:r>
                      <a:r>
                        <a:rPr b="0" lang="en-PH" sz="2700" spc="-1" strike="noStrike">
                          <a:highlight>
                            <a:srgbClr val="ffff00"/>
                          </a:highlight>
                          <a:latin typeface="Lato"/>
                        </a:rPr>
                        <a:t>mensahe</a:t>
                      </a:r>
                      <a:r>
                        <a:rPr b="0" lang="en-PH" sz="2700" spc="-1" strike="noStrike">
                          <a:latin typeface="Lato"/>
                        </a:rPr>
                        <a:t> ay ipinadala niya sa pamamagitan ng sulat.</a:t>
                      </a:r>
                      <a:endParaRPr b="0" lang="en-PH" sz="27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a5d0ba"/>
                    </a:solidFill>
                  </a:tcPr>
                </a:tc>
              </a:tr>
            </a:tbl>
          </a:graphicData>
        </a:graphic>
      </p:graphicFrame>
      <p:pic>
        <p:nvPicPr>
          <p:cNvPr id="133" name="" descr=""/>
          <p:cNvPicPr/>
          <p:nvPr/>
        </p:nvPicPr>
        <p:blipFill>
          <a:blip r:embed="rId2"/>
          <a:stretch/>
        </p:blipFill>
        <p:spPr>
          <a:xfrm>
            <a:off x="1980000" y="3058920"/>
            <a:ext cx="2315520" cy="1620720"/>
          </a:xfrm>
          <a:prstGeom prst="rect">
            <a:avLst/>
          </a:prstGeom>
          <a:ln w="0">
            <a:noFill/>
          </a:ln>
        </p:spPr>
      </p:pic>
      <p:pic>
        <p:nvPicPr>
          <p:cNvPr id="134" name="" descr=""/>
          <p:cNvPicPr/>
          <p:nvPr/>
        </p:nvPicPr>
        <p:blipFill>
          <a:blip r:embed="rId3"/>
          <a:stretch/>
        </p:blipFill>
        <p:spPr>
          <a:xfrm>
            <a:off x="7355880" y="2880000"/>
            <a:ext cx="1826280" cy="1799640"/>
          </a:xfrm>
          <a:prstGeom prst="rect">
            <a:avLst/>
          </a:prstGeom>
          <a:ln w="0">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135" name=""/>
          <p:cNvGraphicFramePr/>
          <p:nvPr/>
        </p:nvGraphicFramePr>
        <p:xfrm>
          <a:off x="947160" y="1552320"/>
          <a:ext cx="10675440" cy="4567320"/>
        </p:xfrm>
        <a:graphic>
          <a:graphicData uri="http://schemas.openxmlformats.org/drawingml/2006/table">
            <a:tbl>
              <a:tblPr/>
              <a:tblGrid>
                <a:gridCol w="4918320"/>
                <a:gridCol w="5757480"/>
              </a:tblGrid>
              <a:tr h="821880">
                <a:tc>
                  <a:txBody>
                    <a:bodyPr lIns="90000" rIns="90000" anchor="ctr">
                      <a:noAutofit/>
                    </a:bodyPr>
                    <a:p>
                      <a:pPr algn="ctr">
                        <a:lnSpc>
                          <a:spcPct val="100000"/>
                        </a:lnSpc>
                        <a:buNone/>
                      </a:pPr>
                      <a:r>
                        <a:rPr b="0" lang="en-PH" sz="2700" spc="-1" strike="noStrike">
                          <a:latin typeface="Lato"/>
                        </a:rPr>
                        <a:t>gantimpala</a:t>
                      </a:r>
                      <a:endParaRPr b="0" lang="en-PH" sz="2700" spc="-1" strike="noStrike">
                        <a:latin typeface="Arial"/>
                      </a:endParaRPr>
                    </a:p>
                  </a:txBody>
                  <a:tcPr anchor="ctr" marL="90000" marR="90000">
                    <a:lnL w="720">
                      <a:solidFill>
                        <a:srgbClr val="ffffff"/>
                      </a:solidFill>
                    </a:lnL>
                    <a:lnR w="720">
                      <a:solidFill>
                        <a:srgbClr val="ffffff"/>
                      </a:solidFill>
                    </a:lnR>
                    <a:lnT w="720">
                      <a:solidFill>
                        <a:srgbClr val="ffffff"/>
                      </a:solidFill>
                    </a:lnT>
                    <a:lnB w="720">
                      <a:solidFill>
                        <a:srgbClr val="ffffff"/>
                      </a:solidFill>
                    </a:lnB>
                    <a:solidFill>
                      <a:srgbClr val="a5d0ba"/>
                    </a:solidFill>
                  </a:tcPr>
                </a:tc>
                <a:tc>
                  <a:txBody>
                    <a:bodyPr lIns="90000" rIns="90000" anchor="ctr">
                      <a:noAutofit/>
                    </a:bodyPr>
                    <a:p>
                      <a:pPr algn="ctr">
                        <a:lnSpc>
                          <a:spcPct val="100000"/>
                        </a:lnSpc>
                        <a:buNone/>
                      </a:pPr>
                      <a:r>
                        <a:rPr b="0" lang="en-PH" sz="2700" spc="-1" strike="noStrike">
                          <a:latin typeface="Lato"/>
                        </a:rPr>
                        <a:t>panghudyat</a:t>
                      </a:r>
                      <a:endParaRPr b="0" lang="en-PH" sz="2700" spc="-1" strike="noStrike">
                        <a:latin typeface="Arial"/>
                      </a:endParaRPr>
                    </a:p>
                  </a:txBody>
                  <a:tcPr anchor="ctr" marL="90000" marR="90000">
                    <a:lnL w="720">
                      <a:solidFill>
                        <a:srgbClr val="ffffff"/>
                      </a:solidFill>
                    </a:lnL>
                    <a:lnR w="720">
                      <a:solidFill>
                        <a:srgbClr val="ffffff"/>
                      </a:solidFill>
                    </a:lnR>
                    <a:lnT w="720">
                      <a:solidFill>
                        <a:srgbClr val="ffffff"/>
                      </a:solidFill>
                    </a:lnT>
                    <a:lnB w="720">
                      <a:solidFill>
                        <a:srgbClr val="ffffff"/>
                      </a:solidFill>
                    </a:lnB>
                    <a:solidFill>
                      <a:srgbClr val="a5d0ba"/>
                    </a:solidFill>
                  </a:tcPr>
                </a:tc>
              </a:tr>
              <a:tr h="3745800">
                <a:tc>
                  <a:txBody>
                    <a:bodyPr lIns="90000" rIns="90000" anchor="t">
                      <a:noAutofit/>
                    </a:bodyPr>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2700" spc="-1" strike="noStrike">
                          <a:latin typeface="Lato"/>
                        </a:rPr>
                        <a:t>Siya ang nakakuha ng unang</a:t>
                      </a:r>
                      <a:endParaRPr b="0" lang="en-PH" sz="2700" spc="-1" strike="noStrike">
                        <a:latin typeface="Arial"/>
                      </a:endParaRPr>
                    </a:p>
                    <a:p>
                      <a:pPr>
                        <a:lnSpc>
                          <a:spcPct val="100000"/>
                        </a:lnSpc>
                        <a:buNone/>
                      </a:pPr>
                      <a:r>
                        <a:rPr b="0" lang="en-PH" sz="2700" spc="-1" strike="noStrike">
                          <a:highlight>
                            <a:srgbClr val="ffff00"/>
                          </a:highlight>
                          <a:latin typeface="Lato"/>
                        </a:rPr>
                        <a:t>gantimpala</a:t>
                      </a:r>
                      <a:r>
                        <a:rPr b="0" lang="en-PH" sz="2700" spc="-1" strike="noStrike">
                          <a:latin typeface="Lato"/>
                        </a:rPr>
                        <a:t>.</a:t>
                      </a:r>
                      <a:endParaRPr b="0" lang="en-PH" sz="27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a5d0ba"/>
                    </a:solidFill>
                  </a:tcPr>
                </a:tc>
                <a:tc>
                  <a:txBody>
                    <a:bodyPr lIns="90000" rIns="90000" anchor="t">
                      <a:noAutofit/>
                    </a:bodyPr>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2700" spc="-1" strike="noStrike">
                          <a:latin typeface="Lato"/>
                        </a:rPr>
                        <a:t>Ang pulang ilaw ay ginagamit na</a:t>
                      </a:r>
                      <a:endParaRPr b="0" lang="en-PH" sz="2700" spc="-1" strike="noStrike">
                        <a:latin typeface="Arial"/>
                      </a:endParaRPr>
                    </a:p>
                    <a:p>
                      <a:pPr>
                        <a:lnSpc>
                          <a:spcPct val="100000"/>
                        </a:lnSpc>
                        <a:buNone/>
                      </a:pPr>
                      <a:r>
                        <a:rPr b="0" lang="en-PH" sz="2700" spc="-1" strike="noStrike">
                          <a:highlight>
                            <a:srgbClr val="ffff00"/>
                          </a:highlight>
                          <a:latin typeface="Lato"/>
                        </a:rPr>
                        <a:t>panghudyat</a:t>
                      </a:r>
                      <a:r>
                        <a:rPr b="0" lang="en-PH" sz="2700" spc="-1" strike="noStrike">
                          <a:latin typeface="Lato"/>
                        </a:rPr>
                        <a:t> para tumigil ang mga sasakyan.</a:t>
                      </a:r>
                      <a:endParaRPr b="0" lang="en-PH" sz="27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a5d0ba"/>
                    </a:solidFill>
                  </a:tcPr>
                </a:tc>
              </a:tr>
            </a:tbl>
          </a:graphicData>
        </a:graphic>
      </p:graphicFrame>
      <p:pic>
        <p:nvPicPr>
          <p:cNvPr id="136" name="" descr=""/>
          <p:cNvPicPr/>
          <p:nvPr/>
        </p:nvPicPr>
        <p:blipFill>
          <a:blip r:embed="rId1"/>
          <a:stretch/>
        </p:blipFill>
        <p:spPr>
          <a:xfrm>
            <a:off x="2700000" y="2520000"/>
            <a:ext cx="1481760" cy="2432880"/>
          </a:xfrm>
          <a:prstGeom prst="rect">
            <a:avLst/>
          </a:prstGeom>
          <a:ln w="0">
            <a:noFill/>
          </a:ln>
        </p:spPr>
      </p:pic>
      <p:pic>
        <p:nvPicPr>
          <p:cNvPr id="137" name="" descr=""/>
          <p:cNvPicPr/>
          <p:nvPr/>
        </p:nvPicPr>
        <p:blipFill>
          <a:blip r:embed="rId2"/>
          <a:stretch/>
        </p:blipFill>
        <p:spPr>
          <a:xfrm>
            <a:off x="7560000" y="2666880"/>
            <a:ext cx="2140560" cy="1832760"/>
          </a:xfrm>
          <a:prstGeom prst="rect">
            <a:avLst/>
          </a:prstGeom>
          <a:ln w="0">
            <a:noFill/>
          </a:ln>
        </p:spPr>
      </p:pic>
      <p:pic>
        <p:nvPicPr>
          <p:cNvPr id="138" name="" descr=""/>
          <p:cNvPicPr/>
          <p:nvPr/>
        </p:nvPicPr>
        <p:blipFill>
          <a:blip r:embed="rId3"/>
          <a:stretch/>
        </p:blipFill>
        <p:spPr>
          <a:xfrm>
            <a:off x="360" y="0"/>
            <a:ext cx="2457720" cy="93384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
          <p:cNvSpPr/>
          <p:nvPr/>
        </p:nvSpPr>
        <p:spPr>
          <a:xfrm>
            <a:off x="180000" y="365760"/>
            <a:ext cx="3058920" cy="712800"/>
          </a:xfrm>
          <a:prstGeom prst="rect">
            <a:avLst/>
          </a:prstGeom>
          <a:solidFill>
            <a:srgbClr val="f5ddd9"/>
          </a:solidFill>
          <a:ln w="76320">
            <a:solidFill>
              <a:srgbClr val="e12839"/>
            </a:solidFill>
            <a:round/>
          </a:ln>
        </p:spPr>
        <p:style>
          <a:lnRef idx="0"/>
          <a:fillRef idx="0"/>
          <a:effectRef idx="0"/>
          <a:fontRef idx="minor"/>
        </p:style>
        <p:txBody>
          <a:bodyPr lIns="128160" rIns="128160" tIns="83160" bIns="83160" anchor="t">
            <a:noAutofit/>
          </a:bodyPr>
          <a:p>
            <a:pPr>
              <a:lnSpc>
                <a:spcPct val="100000"/>
              </a:lnSpc>
              <a:buNone/>
            </a:pPr>
            <a:r>
              <a:rPr b="0" i="1" lang="en-PH" sz="3000" spc="-1" strike="noStrike">
                <a:solidFill>
                  <a:srgbClr val="000000"/>
                </a:solidFill>
                <a:latin typeface="Lato"/>
                <a:ea typeface="DejaVu Sans"/>
              </a:rPr>
              <a:t>Genre: </a:t>
            </a:r>
            <a:r>
              <a:rPr b="0" lang="en-PH" sz="3000" spc="-1" strike="noStrike">
                <a:solidFill>
                  <a:srgbClr val="000000"/>
                </a:solidFill>
                <a:latin typeface="Lato"/>
                <a:ea typeface="DejaVu Sans"/>
              </a:rPr>
              <a:t>Sanaysay</a:t>
            </a:r>
            <a:endParaRPr b="0" lang="en-PH" sz="3000" spc="-1" strike="noStrike">
              <a:latin typeface="Arial"/>
            </a:endParaRPr>
          </a:p>
        </p:txBody>
      </p:sp>
      <p:sp>
        <p:nvSpPr>
          <p:cNvPr id="140" name=""/>
          <p:cNvSpPr/>
          <p:nvPr/>
        </p:nvSpPr>
        <p:spPr>
          <a:xfrm>
            <a:off x="919440" y="1585440"/>
            <a:ext cx="10238040" cy="3992040"/>
          </a:xfrm>
          <a:prstGeom prst="rect">
            <a:avLst/>
          </a:prstGeom>
          <a:solidFill>
            <a:srgbClr val="efbe54"/>
          </a:solidFill>
          <a:ln w="0">
            <a:noFill/>
          </a:ln>
        </p:spPr>
        <p:style>
          <a:lnRef idx="0"/>
          <a:fillRef idx="0"/>
          <a:effectRef idx="0"/>
          <a:fontRef idx="minor"/>
        </p:style>
        <p:txBody>
          <a:bodyPr lIns="90000" rIns="90000" tIns="45000" bIns="45000" anchor="t">
            <a:noAutofit/>
          </a:bodyPr>
          <a:p>
            <a:pPr algn="just">
              <a:lnSpc>
                <a:spcPct val="200000"/>
              </a:lnSpc>
              <a:buNone/>
            </a:pPr>
            <a:r>
              <a:rPr b="0" lang="en-PH" sz="3000" spc="-1" strike="noStrike">
                <a:solidFill>
                  <a:srgbClr val="000000"/>
                </a:solidFill>
                <a:latin typeface="Lato"/>
                <a:ea typeface="DejaVu Sans"/>
              </a:rPr>
              <a:t>• </a:t>
            </a:r>
            <a:r>
              <a:rPr b="0" lang="en-PH" sz="3000" spc="-1" strike="noStrike">
                <a:solidFill>
                  <a:srgbClr val="000000"/>
                </a:solidFill>
                <a:latin typeface="Lato"/>
                <a:ea typeface="DejaVu Sans"/>
              </a:rPr>
              <a:t>Naglalahad ng kaalaman, impormasyon, o opinyon sa</a:t>
            </a:r>
            <a:endParaRPr b="0" lang="en-PH" sz="3000" spc="-1" strike="noStrike">
              <a:latin typeface="Arial"/>
            </a:endParaRPr>
          </a:p>
          <a:p>
            <a:pPr algn="just">
              <a:lnSpc>
                <a:spcPct val="200000"/>
              </a:lnSpc>
              <a:buNone/>
            </a:pPr>
            <a:r>
              <a:rPr b="0" lang="en-PH" sz="3000" spc="-1" strike="noStrike">
                <a:solidFill>
                  <a:srgbClr val="000000"/>
                </a:solidFill>
                <a:latin typeface="Lato"/>
                <a:ea typeface="DejaVu Sans"/>
              </a:rPr>
              <a:t>isang paksa</a:t>
            </a:r>
            <a:endParaRPr b="0" lang="en-PH" sz="3000" spc="-1" strike="noStrike">
              <a:latin typeface="Arial"/>
            </a:endParaRPr>
          </a:p>
          <a:p>
            <a:pPr algn="just">
              <a:lnSpc>
                <a:spcPct val="200000"/>
              </a:lnSpc>
              <a:buNone/>
            </a:pPr>
            <a:r>
              <a:rPr b="0" lang="en-PH" sz="3000" spc="-1" strike="noStrike">
                <a:solidFill>
                  <a:srgbClr val="000000"/>
                </a:solidFill>
                <a:latin typeface="Lato"/>
                <a:ea typeface="DejaVu Sans"/>
              </a:rPr>
              <a:t>• </a:t>
            </a:r>
            <a:r>
              <a:rPr b="0" lang="en-PH" sz="3000" spc="-1" strike="noStrike">
                <a:solidFill>
                  <a:srgbClr val="000000"/>
                </a:solidFill>
                <a:latin typeface="Lato"/>
                <a:ea typeface="DejaVu Sans"/>
              </a:rPr>
              <a:t>Nagbibigay ng mga kaalaman</a:t>
            </a:r>
            <a:endParaRPr b="0" lang="en-PH" sz="3000" spc="-1" strike="noStrike">
              <a:latin typeface="Arial"/>
            </a:endParaRPr>
          </a:p>
          <a:p>
            <a:pPr algn="just">
              <a:lnSpc>
                <a:spcPct val="200000"/>
              </a:lnSpc>
              <a:buNone/>
            </a:pPr>
            <a:r>
              <a:rPr b="0" lang="en-PH" sz="3000" spc="-1" strike="noStrike">
                <a:solidFill>
                  <a:srgbClr val="000000"/>
                </a:solidFill>
                <a:latin typeface="Lato"/>
                <a:ea typeface="DejaVu Sans"/>
              </a:rPr>
              <a:t>Halimbawa: “Mga Watawat”</a:t>
            </a:r>
            <a:endParaRPr b="0" lang="en-PH" sz="30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1" name=""/>
          <p:cNvSpPr/>
          <p:nvPr/>
        </p:nvSpPr>
        <p:spPr>
          <a:xfrm>
            <a:off x="540000" y="1260000"/>
            <a:ext cx="10978920" cy="4318920"/>
          </a:xfrm>
          <a:prstGeom prst="rect">
            <a:avLst/>
          </a:prstGeom>
          <a:solidFill>
            <a:srgbClr val="f3e0be"/>
          </a:solidFill>
          <a:ln w="0">
            <a:noFill/>
          </a:ln>
        </p:spPr>
        <p:style>
          <a:lnRef idx="0"/>
          <a:fillRef idx="0"/>
          <a:effectRef idx="0"/>
          <a:fontRef idx="minor"/>
        </p:style>
        <p:txBody>
          <a:bodyPr lIns="90000" rIns="90000" tIns="45000" bIns="45000" anchor="t">
            <a:noAutofit/>
          </a:bodyPr>
          <a:p>
            <a:pPr>
              <a:lnSpc>
                <a:spcPct val="100000"/>
              </a:lnSpc>
              <a:buNone/>
            </a:pPr>
            <a:endParaRPr b="0" lang="en-PH" sz="1800" spc="-1" strike="noStrike">
              <a:latin typeface="Arial"/>
            </a:endParaRPr>
          </a:p>
          <a:p>
            <a:pPr algn="ctr">
              <a:lnSpc>
                <a:spcPct val="100000"/>
              </a:lnSpc>
              <a:buNone/>
            </a:pPr>
            <a:r>
              <a:rPr b="0" lang="en-PH" sz="3000" spc="-1" strike="noStrike">
                <a:solidFill>
                  <a:srgbClr val="000000"/>
                </a:solidFill>
                <a:latin typeface="Lato"/>
                <a:ea typeface="DejaVu Sans"/>
              </a:rPr>
              <a:t>Mga Watawat</a:t>
            </a:r>
            <a:endParaRPr b="0" lang="en-PH" sz="3000" spc="-1" strike="noStrike">
              <a:latin typeface="Arial"/>
            </a:endParaRPr>
          </a:p>
          <a:p>
            <a:pPr algn="ctr">
              <a:lnSpc>
                <a:spcPct val="100000"/>
              </a:lnSpc>
              <a:buNone/>
            </a:pPr>
            <a:endParaRPr b="0" lang="en-PH" sz="3000" spc="-1" strike="noStrike">
              <a:latin typeface="Arial"/>
            </a:endParaRPr>
          </a:p>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May iba’t ibang anyo at gamit ang mga watawat. Karaniwang yari ang watawat sa telang hugis parihaba na may iba’t ibang disenyo. Ang mga unang watawat ay ginamit sa pagbibigay ng mensahe o hudyat sa labanan at digmaan ng mga hukbong sandatahan. Isang gamit nito ay</a:t>
            </a:r>
            <a:endParaRPr b="0" lang="en-PH" sz="2800" spc="-1" strike="noStrike">
              <a:latin typeface="Arial"/>
            </a:endParaRPr>
          </a:p>
        </p:txBody>
      </p:sp>
      <p:sp>
        <p:nvSpPr>
          <p:cNvPr id="142" name=""/>
          <p:cNvSpPr/>
          <p:nvPr/>
        </p:nvSpPr>
        <p:spPr>
          <a:xfrm>
            <a:off x="180000" y="360000"/>
            <a:ext cx="7199280" cy="718560"/>
          </a:xfrm>
          <a:prstGeom prst="rect">
            <a:avLst/>
          </a:prstGeom>
          <a:solidFill>
            <a:srgbClr val="f5ddd9"/>
          </a:solidFill>
          <a:ln w="76320">
            <a:solidFill>
              <a:srgbClr val="e12839"/>
            </a:solidFill>
            <a:round/>
          </a:ln>
        </p:spPr>
        <p:style>
          <a:lnRef idx="0"/>
          <a:fillRef idx="0"/>
          <a:effectRef idx="0"/>
          <a:fontRef idx="minor"/>
        </p:style>
        <p:txBody>
          <a:bodyPr lIns="128160" rIns="128160" tIns="83160" bIns="83160" anchor="t">
            <a:noAutofit/>
          </a:bodyPr>
          <a:p>
            <a:pPr>
              <a:lnSpc>
                <a:spcPct val="100000"/>
              </a:lnSpc>
              <a:buNone/>
            </a:pPr>
            <a:r>
              <a:rPr b="0" lang="en-PH" sz="3000" spc="-1" strike="noStrike">
                <a:solidFill>
                  <a:srgbClr val="000000"/>
                </a:solidFill>
                <a:latin typeface="Lato"/>
                <a:ea typeface="DejaVu Sans"/>
              </a:rPr>
              <a:t>Basahin ang teksto. Ito ay isang sanaysay.</a:t>
            </a:r>
            <a:endParaRPr b="0" lang="en-PH" sz="30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3" name=""/>
          <p:cNvSpPr/>
          <p:nvPr/>
        </p:nvSpPr>
        <p:spPr>
          <a:xfrm>
            <a:off x="720000" y="2340000"/>
            <a:ext cx="10618560" cy="2878560"/>
          </a:xfrm>
          <a:prstGeom prst="rect">
            <a:avLst/>
          </a:prstGeom>
          <a:solidFill>
            <a:srgbClr val="0da570"/>
          </a:solidFill>
          <a:ln w="0">
            <a:noFill/>
          </a:ln>
        </p:spPr>
        <p:style>
          <a:lnRef idx="0"/>
          <a:fillRef idx="0"/>
          <a:effectRef idx="0"/>
          <a:fontRef idx="minor"/>
        </p:style>
        <p:txBody>
          <a:bodyPr lIns="90000" rIns="90000" tIns="45000" bIns="45000" anchor="t">
            <a:noAutofit/>
          </a:bodyPr>
          <a:p>
            <a:pPr algn="ctr">
              <a:lnSpc>
                <a:spcPct val="100000"/>
              </a:lnSpc>
              <a:buNone/>
            </a:pPr>
            <a:r>
              <a:rPr b="0" lang="en-PH" sz="2800" spc="-1" strike="noStrike">
                <a:solidFill>
                  <a:srgbClr val="000000"/>
                </a:solidFill>
                <a:latin typeface="Lato"/>
                <a:ea typeface="DejaVu Sans"/>
              </a:rPr>
              <a:t>Bago Magpatuloy</a:t>
            </a:r>
            <a:endParaRPr b="0" lang="en-PH" sz="2800" spc="-1" strike="noStrike">
              <a:latin typeface="Arial"/>
            </a:endParaRPr>
          </a:p>
          <a:p>
            <a:pPr>
              <a:lnSpc>
                <a:spcPct val="100000"/>
              </a:lnSpc>
              <a:buNone/>
            </a:pP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Saan ginagamit ang watawat?</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_________________________________________________________________________</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_________________________________________________________________________</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44" name="" descr=""/>
          <p:cNvPicPr/>
          <p:nvPr/>
        </p:nvPicPr>
        <p:blipFill>
          <a:blip r:embed="rId1"/>
          <a:stretch/>
        </p:blipFill>
        <p:spPr>
          <a:xfrm>
            <a:off x="-5040" y="1260000"/>
            <a:ext cx="4143600" cy="3958560"/>
          </a:xfrm>
          <a:prstGeom prst="rect">
            <a:avLst/>
          </a:prstGeom>
          <a:ln w="0">
            <a:noFill/>
          </a:ln>
        </p:spPr>
      </p:pic>
      <p:sp>
        <p:nvSpPr>
          <p:cNvPr id="145" name=""/>
          <p:cNvSpPr/>
          <p:nvPr/>
        </p:nvSpPr>
        <p:spPr>
          <a:xfrm>
            <a:off x="3969360" y="1651320"/>
            <a:ext cx="7729200" cy="3387240"/>
          </a:xfrm>
          <a:prstGeom prst="rect">
            <a:avLst/>
          </a:prstGeom>
          <a:solidFill>
            <a:srgbClr val="f3e0be"/>
          </a:solidFill>
          <a:ln w="0">
            <a:noFill/>
          </a:ln>
        </p:spPr>
        <p:style>
          <a:lnRef idx="0"/>
          <a:fillRef idx="0"/>
          <a:effectRef idx="0"/>
          <a:fontRef idx="minor"/>
        </p:style>
        <p:txBody>
          <a:bodyPr lIns="90000" rIns="90000" tIns="45000" bIns="45000" anchor="t">
            <a:noAutofit/>
          </a:bodyPr>
          <a:p>
            <a:pPr>
              <a:lnSpc>
                <a:spcPct val="150000"/>
              </a:lnSpc>
              <a:buNone/>
            </a:pPr>
            <a:r>
              <a:rPr b="0" lang="en-PH" sz="2800" spc="-1" strike="noStrike">
                <a:solidFill>
                  <a:srgbClr val="000000"/>
                </a:solidFill>
                <a:latin typeface="Lato"/>
                <a:ea typeface="DejaVu Sans"/>
              </a:rPr>
              <a:t>bilang </a:t>
            </a:r>
            <a:r>
              <a:rPr b="0" lang="en-PH" sz="2800" spc="-1" strike="noStrike">
                <a:solidFill>
                  <a:srgbClr val="000000"/>
                </a:solidFill>
                <a:highlight>
                  <a:srgbClr val="ffff00"/>
                </a:highlight>
                <a:latin typeface="Lato"/>
                <a:ea typeface="DejaVu Sans"/>
              </a:rPr>
              <a:t>simbolo</a:t>
            </a:r>
            <a:r>
              <a:rPr b="0" lang="en-PH" sz="2800" spc="-1" strike="noStrike">
                <a:solidFill>
                  <a:srgbClr val="000000"/>
                </a:solidFill>
                <a:latin typeface="Lato"/>
                <a:ea typeface="DejaVu Sans"/>
              </a:rPr>
              <a:t> ng bawat bansa, mga samahan,</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kompanya, o pangkat ng mga tao. Isa lamang ang</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ginagawang watawat para sa bawat bansa.</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May mga watawat din ang mga samahan ng</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mga bansa.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6" name=""/>
          <p:cNvSpPr/>
          <p:nvPr/>
        </p:nvSpPr>
        <p:spPr>
          <a:xfrm>
            <a:off x="720000" y="2340000"/>
            <a:ext cx="10618560" cy="2878560"/>
          </a:xfrm>
          <a:prstGeom prst="rect">
            <a:avLst/>
          </a:prstGeom>
          <a:solidFill>
            <a:srgbClr val="0da570"/>
          </a:solidFill>
          <a:ln w="0">
            <a:noFill/>
          </a:ln>
        </p:spPr>
        <p:style>
          <a:lnRef idx="0"/>
          <a:fillRef idx="0"/>
          <a:effectRef idx="0"/>
          <a:fontRef idx="minor"/>
        </p:style>
        <p:txBody>
          <a:bodyPr lIns="90000" rIns="90000" tIns="45000" bIns="45000" anchor="t">
            <a:noAutofit/>
          </a:bodyPr>
          <a:p>
            <a:pPr algn="ctr">
              <a:lnSpc>
                <a:spcPct val="100000"/>
              </a:lnSpc>
              <a:buNone/>
            </a:pPr>
            <a:r>
              <a:rPr b="0" lang="en-PH" sz="2800" spc="-1" strike="noStrike">
                <a:solidFill>
                  <a:srgbClr val="000000"/>
                </a:solidFill>
                <a:latin typeface="Lato"/>
                <a:ea typeface="DejaVu Sans"/>
              </a:rPr>
              <a:t>Tukuyin</a:t>
            </a:r>
            <a:endParaRPr b="0" lang="en-PH" sz="2800" spc="-1" strike="noStrike">
              <a:latin typeface="Arial"/>
            </a:endParaRPr>
          </a:p>
          <a:p>
            <a:pPr algn="ctr">
              <a:lnSpc>
                <a:spcPct val="100000"/>
              </a:lnSpc>
              <a:buNone/>
            </a:pPr>
            <a:endParaRPr b="0" lang="en-PH" sz="2800" spc="-1" strike="noStrike">
              <a:latin typeface="Arial"/>
            </a:endParaRPr>
          </a:p>
          <a:p>
            <a:pPr algn="ctr">
              <a:lnSpc>
                <a:spcPct val="100000"/>
              </a:lnSpc>
              <a:buNone/>
            </a:pPr>
            <a:r>
              <a:rPr b="0" lang="en-PH" sz="2800" spc="-1" strike="noStrike">
                <a:solidFill>
                  <a:srgbClr val="000000"/>
                </a:solidFill>
                <a:latin typeface="Lato"/>
                <a:ea typeface="DejaVu Sans"/>
              </a:rPr>
              <a:t>Ano ang watawat?</a:t>
            </a:r>
            <a:endParaRPr b="0" lang="en-PH" sz="2800" spc="-1" strike="noStrike">
              <a:latin typeface="Arial"/>
            </a:endParaRPr>
          </a:p>
          <a:p>
            <a:pPr algn="ctr">
              <a:lnSpc>
                <a:spcPct val="100000"/>
              </a:lnSpc>
              <a:buNone/>
            </a:pPr>
            <a:r>
              <a:rPr b="0" lang="en-PH" sz="2800" spc="-1" strike="noStrike">
                <a:solidFill>
                  <a:srgbClr val="000000"/>
                </a:solidFill>
                <a:latin typeface="Lato"/>
                <a:ea typeface="DejaVu Sans"/>
              </a:rPr>
              <a:t>________________________________________________________________</a:t>
            </a:r>
            <a:endParaRPr b="0" lang="en-PH" sz="2800" spc="-1" strike="noStrike">
              <a:latin typeface="Arial"/>
            </a:endParaRPr>
          </a:p>
          <a:p>
            <a:pPr algn="ctr">
              <a:lnSpc>
                <a:spcPct val="100000"/>
              </a:lnSpc>
              <a:buNone/>
            </a:pPr>
            <a:r>
              <a:rPr b="0" lang="en-PH" sz="2800" spc="-1" strike="noStrike">
                <a:solidFill>
                  <a:srgbClr val="000000"/>
                </a:solidFill>
                <a:latin typeface="Lato"/>
                <a:ea typeface="DejaVu Sans"/>
              </a:rPr>
              <a:t>________________________________________________________________</a:t>
            </a:r>
            <a:endParaRPr b="0" lang="en-PH" sz="2800" spc="-1" strike="noStrike">
              <a:latin typeface="Arial"/>
            </a:endParaRPr>
          </a:p>
          <a:p>
            <a:pPr algn="ctr">
              <a:lnSpc>
                <a:spcPct val="100000"/>
              </a:lnSpc>
              <a:buNone/>
            </a:pP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47" name="" descr=""/>
          <p:cNvPicPr/>
          <p:nvPr/>
        </p:nvPicPr>
        <p:blipFill>
          <a:blip r:embed="rId1"/>
          <a:stretch/>
        </p:blipFill>
        <p:spPr>
          <a:xfrm>
            <a:off x="7380000" y="1260000"/>
            <a:ext cx="4672800" cy="4318560"/>
          </a:xfrm>
          <a:prstGeom prst="rect">
            <a:avLst/>
          </a:prstGeom>
          <a:ln w="0">
            <a:noFill/>
          </a:ln>
        </p:spPr>
      </p:pic>
      <p:sp>
        <p:nvSpPr>
          <p:cNvPr id="148" name=""/>
          <p:cNvSpPr/>
          <p:nvPr/>
        </p:nvSpPr>
        <p:spPr>
          <a:xfrm>
            <a:off x="360000" y="1800000"/>
            <a:ext cx="7378920" cy="3387240"/>
          </a:xfrm>
          <a:prstGeom prst="rect">
            <a:avLst/>
          </a:prstGeom>
          <a:solidFill>
            <a:srgbClr val="f3e0be"/>
          </a:solidFill>
          <a:ln w="0">
            <a:noFill/>
          </a:ln>
        </p:spPr>
        <p:style>
          <a:lnRef idx="0"/>
          <a:fillRef idx="0"/>
          <a:effectRef idx="0"/>
          <a:fontRef idx="minor"/>
        </p:style>
        <p:txBody>
          <a:bodyPr lIns="90000" rIns="90000" tIns="45000" bIns="4500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Sa paaralan, ang watawat ay ginagamit upang matukoy ang pangalan ng pangkat. Sa paligsahan naman, ito ay </a:t>
            </a:r>
            <a:r>
              <a:rPr b="0" lang="en-PH" sz="2800" spc="-1" strike="noStrike">
                <a:solidFill>
                  <a:srgbClr val="000000"/>
                </a:solidFill>
                <a:highlight>
                  <a:srgbClr val="ffff00"/>
                </a:highlight>
                <a:latin typeface="Lato"/>
                <a:ea typeface="DejaVu Sans"/>
              </a:rPr>
              <a:t>panghudyat</a:t>
            </a:r>
            <a:r>
              <a:rPr b="0" lang="en-PH" sz="2800" spc="-1" strike="noStrike">
                <a:solidFill>
                  <a:srgbClr val="000000"/>
                </a:solidFill>
                <a:latin typeface="Lato"/>
                <a:ea typeface="DejaVu Sans"/>
              </a:rPr>
              <a:t> sa sasakyan at sa mga tsuper upang sila’y magmaneho nang mabilis o mabagal.</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49" name="" descr=""/>
          <p:cNvPicPr/>
          <p:nvPr/>
        </p:nvPicPr>
        <p:blipFill>
          <a:blip r:embed="rId1"/>
          <a:stretch/>
        </p:blipFill>
        <p:spPr>
          <a:xfrm>
            <a:off x="70560" y="1260000"/>
            <a:ext cx="4428000" cy="4318560"/>
          </a:xfrm>
          <a:prstGeom prst="rect">
            <a:avLst/>
          </a:prstGeom>
          <a:ln w="0">
            <a:noFill/>
          </a:ln>
        </p:spPr>
      </p:pic>
      <p:sp>
        <p:nvSpPr>
          <p:cNvPr id="150" name=""/>
          <p:cNvSpPr/>
          <p:nvPr/>
        </p:nvSpPr>
        <p:spPr>
          <a:xfrm>
            <a:off x="4329360" y="1260000"/>
            <a:ext cx="7549560" cy="4680000"/>
          </a:xfrm>
          <a:prstGeom prst="rect">
            <a:avLst/>
          </a:prstGeom>
          <a:solidFill>
            <a:srgbClr val="f3e0be"/>
          </a:solidFill>
          <a:ln w="0">
            <a:noFill/>
          </a:ln>
        </p:spPr>
        <p:style>
          <a:lnRef idx="0"/>
          <a:fillRef idx="0"/>
          <a:effectRef idx="0"/>
          <a:fontRef idx="minor"/>
        </p:style>
        <p:txBody>
          <a:bodyPr lIns="90000" rIns="90000" tIns="45000" bIns="4500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Habang naglalakbay ang mga barko sa karagatan ginagamit ang watawat sa paghahatid ng </a:t>
            </a:r>
            <a:r>
              <a:rPr b="0" lang="en-PH" sz="2800" spc="-1" strike="noStrike">
                <a:solidFill>
                  <a:srgbClr val="000000"/>
                </a:solidFill>
                <a:highlight>
                  <a:srgbClr val="ffff00"/>
                </a:highlight>
                <a:latin typeface="Lato"/>
                <a:ea typeface="DejaVu Sans"/>
              </a:rPr>
              <a:t>mensahe</a:t>
            </a:r>
            <a:r>
              <a:rPr b="0" lang="en-PH" sz="2800" spc="-1" strike="noStrike">
                <a:solidFill>
                  <a:srgbClr val="000000"/>
                </a:solidFill>
                <a:latin typeface="Lato"/>
                <a:ea typeface="DejaVu Sans"/>
              </a:rPr>
              <a:t> sa ibang barko upang matukoy ang kanilang kinaroroonan. Ibinibigay rin ang watawat bilang </a:t>
            </a:r>
            <a:r>
              <a:rPr b="0" lang="en-PH" sz="2800" spc="-1" strike="noStrike">
                <a:solidFill>
                  <a:srgbClr val="000000"/>
                </a:solidFill>
                <a:highlight>
                  <a:srgbClr val="ffff00"/>
                </a:highlight>
                <a:latin typeface="Lato"/>
                <a:ea typeface="DejaVu Sans"/>
              </a:rPr>
              <a:t>gantimpala</a:t>
            </a:r>
            <a:r>
              <a:rPr b="0" lang="en-PH" sz="2800" spc="-1" strike="noStrike">
                <a:solidFill>
                  <a:srgbClr val="000000"/>
                </a:solidFill>
                <a:latin typeface="Lato"/>
                <a:ea typeface="DejaVu Sans"/>
              </a:rPr>
              <a:t> sa matagumpay na gawain tulad ng pagsasanay o</a:t>
            </a:r>
            <a:r>
              <a:rPr b="0" i="1" lang="en-PH" sz="2800" spc="-1" strike="noStrike">
                <a:solidFill>
                  <a:srgbClr val="000000"/>
                </a:solidFill>
                <a:latin typeface="Lato"/>
                <a:ea typeface="DejaVu Sans"/>
              </a:rPr>
              <a:t> training</a:t>
            </a:r>
            <a:r>
              <a:rPr b="0" lang="en-PH" sz="2800" spc="-1" strike="noStrike">
                <a:solidFill>
                  <a:srgbClr val="000000"/>
                </a:solidFill>
                <a:latin typeface="Lato"/>
                <a:ea typeface="DejaVu Sans"/>
              </a:rPr>
              <a:t> sa Boy Scout.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51" name="" descr=""/>
          <p:cNvPicPr/>
          <p:nvPr/>
        </p:nvPicPr>
        <p:blipFill>
          <a:blip r:embed="rId1"/>
          <a:srcRect l="0" t="0" r="0" b="8304"/>
          <a:stretch/>
        </p:blipFill>
        <p:spPr>
          <a:xfrm>
            <a:off x="7380000" y="2160000"/>
            <a:ext cx="4158720" cy="3975480"/>
          </a:xfrm>
          <a:prstGeom prst="rect">
            <a:avLst/>
          </a:prstGeom>
          <a:ln w="0">
            <a:noFill/>
          </a:ln>
        </p:spPr>
      </p:pic>
      <p:sp>
        <p:nvSpPr>
          <p:cNvPr id="152" name=""/>
          <p:cNvSpPr/>
          <p:nvPr/>
        </p:nvSpPr>
        <p:spPr>
          <a:xfrm>
            <a:off x="540360" y="541440"/>
            <a:ext cx="9898560" cy="1438560"/>
          </a:xfrm>
          <a:prstGeom prst="rect">
            <a:avLst/>
          </a:prstGeom>
          <a:solidFill>
            <a:srgbClr val="f3e0be"/>
          </a:solidFill>
          <a:ln w="0">
            <a:noFill/>
          </a:ln>
        </p:spPr>
        <p:style>
          <a:lnRef idx="0"/>
          <a:fillRef idx="0"/>
          <a:effectRef idx="0"/>
          <a:fontRef idx="minor"/>
        </p:style>
        <p:txBody>
          <a:bodyPr lIns="90000" rIns="90000" tIns="45000" bIns="45000" anchor="t">
            <a:noAutofit/>
          </a:bodyPr>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Madalas, ginagamit itong dekorasyon at tagdan upang agad makita ng mga tao ang isang lugar.</a:t>
            </a:r>
            <a:endParaRPr b="0" lang="en-PH" sz="2800" spc="-1" strike="noStrike">
              <a:latin typeface="Arial"/>
            </a:endParaRPr>
          </a:p>
        </p:txBody>
      </p:sp>
      <p:sp>
        <p:nvSpPr>
          <p:cNvPr id="153" name=""/>
          <p:cNvSpPr/>
          <p:nvPr/>
        </p:nvSpPr>
        <p:spPr>
          <a:xfrm>
            <a:off x="540000" y="3420000"/>
            <a:ext cx="6642000" cy="2089800"/>
          </a:xfrm>
          <a:prstGeom prst="rect">
            <a:avLst/>
          </a:prstGeom>
          <a:solidFill>
            <a:srgbClr val="0da570"/>
          </a:solidFill>
          <a:ln w="0">
            <a:noFill/>
          </a:ln>
        </p:spPr>
        <p:style>
          <a:lnRef idx="0"/>
          <a:fillRef idx="0"/>
          <a:effectRef idx="0"/>
          <a:fontRef idx="minor"/>
        </p:style>
        <p:txBody>
          <a:bodyPr lIns="90000" rIns="90000" tIns="45000" bIns="45000" anchor="t">
            <a:noAutofit/>
          </a:bodyPr>
          <a:p>
            <a:pPr algn="ctr">
              <a:lnSpc>
                <a:spcPct val="100000"/>
              </a:lnSpc>
              <a:buNone/>
            </a:pPr>
            <a:r>
              <a:rPr b="0" lang="en-PH" sz="2800" spc="-1" strike="noStrike">
                <a:solidFill>
                  <a:srgbClr val="000000"/>
                </a:solidFill>
                <a:latin typeface="Lato"/>
                <a:ea typeface="DejaVu Sans"/>
              </a:rPr>
              <a:t>Sagutin</a:t>
            </a:r>
            <a:endParaRPr b="0" lang="en-PH" sz="2800" spc="-1" strike="noStrike">
              <a:latin typeface="Arial"/>
            </a:endParaRPr>
          </a:p>
          <a:p>
            <a:pPr algn="ctr">
              <a:lnSpc>
                <a:spcPct val="100000"/>
              </a:lnSpc>
              <a:buNone/>
            </a:pPr>
            <a:endParaRPr b="0" lang="en-PH" sz="2800" spc="-1" strike="noStrike">
              <a:latin typeface="Arial"/>
            </a:endParaRPr>
          </a:p>
          <a:p>
            <a:pPr algn="ctr">
              <a:lnSpc>
                <a:spcPct val="100000"/>
              </a:lnSpc>
              <a:buNone/>
            </a:pPr>
            <a:r>
              <a:rPr b="0" lang="en-PH" sz="2800" spc="-1" strike="noStrike">
                <a:solidFill>
                  <a:srgbClr val="000000"/>
                </a:solidFill>
                <a:latin typeface="Lato"/>
                <a:ea typeface="DejaVu Sans"/>
              </a:rPr>
              <a:t>Sino ang mga gumagamit ng watawat?</a:t>
            </a:r>
            <a:endParaRPr b="0" lang="en-PH" sz="2800" spc="-1" strike="noStrike">
              <a:latin typeface="Arial"/>
            </a:endParaRPr>
          </a:p>
          <a:p>
            <a:pPr algn="ctr">
              <a:lnSpc>
                <a:spcPct val="100000"/>
              </a:lnSpc>
              <a:buNone/>
            </a:pPr>
            <a:r>
              <a:rPr b="0" lang="en-PH" sz="2800" spc="-1" strike="noStrike">
                <a:solidFill>
                  <a:srgbClr val="000000"/>
                </a:solidFill>
                <a:latin typeface="Lato"/>
                <a:ea typeface="DejaVu Sans"/>
              </a:rPr>
              <a:t>___________________________________________</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4" name=""/>
          <p:cNvSpPr/>
          <p:nvPr/>
        </p:nvSpPr>
        <p:spPr>
          <a:xfrm>
            <a:off x="648000" y="1260000"/>
            <a:ext cx="1097856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DejaVu Sans"/>
              </a:rPr>
              <a:t>Pagbasa ng mga Salita</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Basahin nang mabilis ang mga salitang madalas na makita sa paligid.</a:t>
            </a:r>
            <a:endParaRPr b="0" lang="en-PH" sz="2800" spc="-1" strike="noStrike">
              <a:latin typeface="Arial"/>
            </a:endParaRPr>
          </a:p>
        </p:txBody>
      </p:sp>
      <p:graphicFrame>
        <p:nvGraphicFramePr>
          <p:cNvPr id="155" name=""/>
          <p:cNvGraphicFramePr/>
          <p:nvPr/>
        </p:nvGraphicFramePr>
        <p:xfrm>
          <a:off x="1541880" y="2510280"/>
          <a:ext cx="8897760" cy="3249360"/>
        </p:xfrm>
        <a:graphic>
          <a:graphicData uri="http://schemas.openxmlformats.org/drawingml/2006/table">
            <a:tbl>
              <a:tblPr/>
              <a:tblGrid>
                <a:gridCol w="2223360"/>
                <a:gridCol w="2223360"/>
                <a:gridCol w="2223360"/>
                <a:gridCol w="2228040"/>
              </a:tblGrid>
              <a:tr h="649800">
                <a:tc>
                  <a:txBody>
                    <a:bodyPr lIns="90000" rIns="90000" anchor="t">
                      <a:noAutofit/>
                    </a:bodyPr>
                    <a:p>
                      <a:pPr algn="ctr">
                        <a:lnSpc>
                          <a:spcPct val="100000"/>
                        </a:lnSpc>
                        <a:buNone/>
                      </a:pPr>
                      <a:r>
                        <a:rPr b="0" lang="en-PH" sz="2800" spc="-1" strike="noStrike">
                          <a:latin typeface="Lato"/>
                        </a:rPr>
                        <a:t>isa</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dec290"/>
                    </a:solidFill>
                  </a:tcPr>
                </a:tc>
                <a:tc>
                  <a:txBody>
                    <a:bodyPr lIns="90000" rIns="90000" anchor="t">
                      <a:noAutofit/>
                    </a:bodyPr>
                    <a:p>
                      <a:pPr algn="ctr">
                        <a:lnSpc>
                          <a:spcPct val="100000"/>
                        </a:lnSpc>
                        <a:buNone/>
                      </a:pPr>
                      <a:r>
                        <a:rPr b="0" lang="en-PH" sz="2800" spc="-1" strike="noStrike">
                          <a:latin typeface="Lato"/>
                        </a:rPr>
                        <a:t>daan</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dec290"/>
                    </a:solidFill>
                  </a:tcPr>
                </a:tc>
                <a:tc>
                  <a:txBody>
                    <a:bodyPr lIns="90000" rIns="90000" anchor="t">
                      <a:noAutofit/>
                    </a:bodyPr>
                    <a:p>
                      <a:pPr algn="ctr">
                        <a:lnSpc>
                          <a:spcPct val="100000"/>
                        </a:lnSpc>
                        <a:buNone/>
                      </a:pPr>
                      <a:r>
                        <a:rPr b="0" lang="en-PH" sz="2800" spc="-1" strike="noStrike">
                          <a:latin typeface="Lato"/>
                        </a:rPr>
                        <a:t>tubero</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dec290"/>
                    </a:solidFill>
                  </a:tcPr>
                </a:tc>
                <a:tc>
                  <a:txBody>
                    <a:bodyPr lIns="90000" rIns="90000" anchor="t">
                      <a:noAutofit/>
                    </a:bodyPr>
                    <a:p>
                      <a:pPr algn="ctr">
                        <a:lnSpc>
                          <a:spcPct val="100000"/>
                        </a:lnSpc>
                        <a:buNone/>
                      </a:pPr>
                      <a:r>
                        <a:rPr b="0" lang="en-PH" sz="2800" spc="-1" strike="noStrike">
                          <a:latin typeface="Lato"/>
                        </a:rPr>
                        <a:t>sakayan</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dec290"/>
                    </a:solidFill>
                  </a:tcPr>
                </a:tc>
              </a:tr>
              <a:tr h="649800">
                <a:tc>
                  <a:txBody>
                    <a:bodyPr lIns="90000" rIns="90000" anchor="t">
                      <a:noAutofit/>
                    </a:bodyPr>
                    <a:p>
                      <a:pPr algn="ctr">
                        <a:lnSpc>
                          <a:spcPct val="100000"/>
                        </a:lnSpc>
                        <a:buNone/>
                      </a:pPr>
                      <a:r>
                        <a:rPr b="0" lang="en-PH" sz="2800" spc="-1" strike="noStrike">
                          <a:latin typeface="Lato"/>
                        </a:rPr>
                        <a:t>siya</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7fba62"/>
                    </a:solidFill>
                  </a:tcPr>
                </a:tc>
                <a:tc>
                  <a:txBody>
                    <a:bodyPr lIns="90000" rIns="90000" anchor="t">
                      <a:noAutofit/>
                    </a:bodyPr>
                    <a:p>
                      <a:pPr algn="ctr">
                        <a:lnSpc>
                          <a:spcPct val="100000"/>
                        </a:lnSpc>
                        <a:buNone/>
                      </a:pPr>
                      <a:r>
                        <a:rPr b="0" lang="en-PH" sz="2800" spc="-1" strike="noStrike">
                          <a:latin typeface="Lato"/>
                        </a:rPr>
                        <a:t>lakad</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7fba62"/>
                    </a:solidFill>
                  </a:tcPr>
                </a:tc>
                <a:tc>
                  <a:txBody>
                    <a:bodyPr lIns="90000" rIns="90000" anchor="t">
                      <a:noAutofit/>
                    </a:bodyPr>
                    <a:p>
                      <a:pPr algn="ctr">
                        <a:lnSpc>
                          <a:spcPct val="100000"/>
                        </a:lnSpc>
                        <a:buNone/>
                      </a:pPr>
                      <a:r>
                        <a:rPr b="0" lang="en-PH" sz="2800" spc="-1" strike="noStrike">
                          <a:latin typeface="Lato"/>
                        </a:rPr>
                        <a:t>hinto</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7fba62"/>
                    </a:solidFill>
                  </a:tcPr>
                </a:tc>
                <a:tc>
                  <a:txBody>
                    <a:bodyPr lIns="90000" rIns="90000" anchor="t">
                      <a:noAutofit/>
                    </a:bodyPr>
                    <a:p>
                      <a:pPr algn="ctr">
                        <a:lnSpc>
                          <a:spcPct val="100000"/>
                        </a:lnSpc>
                        <a:buNone/>
                      </a:pPr>
                      <a:r>
                        <a:rPr b="0" lang="en-PH" sz="2800" spc="-1" strike="noStrike">
                          <a:latin typeface="Lato"/>
                        </a:rPr>
                        <a:t>pasukan</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7fba62"/>
                    </a:solidFill>
                  </a:tcPr>
                </a:tc>
              </a:tr>
              <a:tr h="649800">
                <a:tc>
                  <a:txBody>
                    <a:bodyPr lIns="90000" rIns="90000" anchor="t">
                      <a:noAutofit/>
                    </a:bodyPr>
                    <a:p>
                      <a:pPr algn="ctr">
                        <a:lnSpc>
                          <a:spcPct val="100000"/>
                        </a:lnSpc>
                        <a:buNone/>
                      </a:pPr>
                      <a:r>
                        <a:rPr b="0" lang="en-PH" sz="2800" spc="-1" strike="noStrike">
                          <a:latin typeface="Lato"/>
                        </a:rPr>
                        <a:t>noon</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4dce1"/>
                    </a:solidFill>
                  </a:tcPr>
                </a:tc>
                <a:tc>
                  <a:txBody>
                    <a:bodyPr lIns="90000" rIns="90000" anchor="t">
                      <a:noAutofit/>
                    </a:bodyPr>
                    <a:p>
                      <a:pPr algn="ctr">
                        <a:lnSpc>
                          <a:spcPct val="100000"/>
                        </a:lnSpc>
                        <a:buNone/>
                      </a:pPr>
                      <a:r>
                        <a:rPr b="0" lang="en-PH" sz="2800" spc="-1" strike="noStrike">
                          <a:latin typeface="Lato"/>
                        </a:rPr>
                        <a:t>hinto</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4dce1"/>
                    </a:solidFill>
                  </a:tcPr>
                </a:tc>
                <a:tc>
                  <a:txBody>
                    <a:bodyPr lIns="90000" rIns="90000" anchor="t">
                      <a:noAutofit/>
                    </a:bodyPr>
                    <a:p>
                      <a:pPr algn="ctr">
                        <a:lnSpc>
                          <a:spcPct val="100000"/>
                        </a:lnSpc>
                        <a:buNone/>
                      </a:pPr>
                      <a:r>
                        <a:rPr b="0" lang="en-PH" sz="2800" spc="-1" strike="noStrike">
                          <a:latin typeface="Lato"/>
                        </a:rPr>
                        <a:t>botika</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4dce1"/>
                    </a:solidFill>
                  </a:tcPr>
                </a:tc>
                <a:tc>
                  <a:txBody>
                    <a:bodyPr lIns="90000" rIns="90000" anchor="t">
                      <a:noAutofit/>
                    </a:bodyPr>
                    <a:p>
                      <a:pPr algn="ctr">
                        <a:lnSpc>
                          <a:spcPct val="100000"/>
                        </a:lnSpc>
                        <a:buNone/>
                      </a:pPr>
                      <a:r>
                        <a:rPr b="0" lang="en-PH" sz="2800" spc="-1" strike="noStrike">
                          <a:latin typeface="Lato"/>
                        </a:rPr>
                        <a:t>babala</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4dce1"/>
                    </a:solidFill>
                  </a:tcPr>
                </a:tc>
              </a:tr>
              <a:tr h="649800">
                <a:tc>
                  <a:txBody>
                    <a:bodyPr lIns="90000" rIns="90000" anchor="t">
                      <a:noAutofit/>
                    </a:bodyPr>
                    <a:p>
                      <a:pPr algn="ctr">
                        <a:lnSpc>
                          <a:spcPct val="100000"/>
                        </a:lnSpc>
                        <a:buNone/>
                      </a:pPr>
                      <a:r>
                        <a:rPr b="0" lang="en-PH" sz="2800" spc="-1" strike="noStrike">
                          <a:latin typeface="Lato"/>
                        </a:rPr>
                        <a:t>muli</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d7745b"/>
                    </a:solidFill>
                  </a:tcPr>
                </a:tc>
                <a:tc>
                  <a:txBody>
                    <a:bodyPr lIns="90000" rIns="90000" anchor="t">
                      <a:noAutofit/>
                    </a:bodyPr>
                    <a:p>
                      <a:pPr algn="ctr">
                        <a:lnSpc>
                          <a:spcPct val="100000"/>
                        </a:lnSpc>
                        <a:buNone/>
                      </a:pPr>
                      <a:r>
                        <a:rPr b="0" lang="en-PH" sz="2800" spc="-1" strike="noStrike">
                          <a:latin typeface="Lato"/>
                        </a:rPr>
                        <a:t>wala</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d7745b"/>
                    </a:solidFill>
                  </a:tcPr>
                </a:tc>
                <a:tc>
                  <a:txBody>
                    <a:bodyPr lIns="90000" rIns="90000" anchor="t">
                      <a:noAutofit/>
                    </a:bodyPr>
                    <a:p>
                      <a:pPr algn="ctr">
                        <a:lnSpc>
                          <a:spcPct val="100000"/>
                        </a:lnSpc>
                        <a:buNone/>
                      </a:pPr>
                      <a:r>
                        <a:rPr b="0" lang="en-PH" sz="2800" spc="-1" strike="noStrike">
                          <a:latin typeface="Lato"/>
                        </a:rPr>
                        <a:t>labasan</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d7745b"/>
                    </a:solidFill>
                  </a:tcPr>
                </a:tc>
                <a:tc>
                  <a:txBody>
                    <a:bodyPr lIns="90000" rIns="90000" anchor="t">
                      <a:noAutofit/>
                    </a:bodyPr>
                    <a:p>
                      <a:pPr algn="ctr">
                        <a:lnSpc>
                          <a:spcPct val="100000"/>
                        </a:lnSpc>
                        <a:buNone/>
                      </a:pPr>
                      <a:r>
                        <a:rPr b="0" lang="en-PH" sz="2800" spc="-1" strike="noStrike">
                          <a:latin typeface="Lato"/>
                        </a:rPr>
                        <a:t>tawiran</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d7745b"/>
                    </a:solidFill>
                  </a:tcPr>
                </a:tc>
              </a:tr>
              <a:tr h="650520">
                <a:tc>
                  <a:txBody>
                    <a:bodyPr lIns="90000" rIns="90000" anchor="t">
                      <a:noAutofit/>
                    </a:bodyPr>
                    <a:p>
                      <a:pPr algn="ctr">
                        <a:lnSpc>
                          <a:spcPct val="100000"/>
                        </a:lnSpc>
                        <a:buNone/>
                      </a:pPr>
                      <a:r>
                        <a:rPr b="0" lang="en-PH" sz="2800" spc="-1" strike="noStrike">
                          <a:latin typeface="Lato"/>
                        </a:rPr>
                        <a:t>sino</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00"/>
                    </a:solidFill>
                  </a:tcPr>
                </a:tc>
                <a:tc>
                  <a:txBody>
                    <a:bodyPr lIns="90000" rIns="90000" anchor="t">
                      <a:noAutofit/>
                    </a:bodyPr>
                    <a:p>
                      <a:pPr algn="ctr">
                        <a:lnSpc>
                          <a:spcPct val="100000"/>
                        </a:lnSpc>
                        <a:buNone/>
                      </a:pPr>
                      <a:r>
                        <a:rPr b="0" lang="en-PH" sz="2800" spc="-1" strike="noStrike">
                          <a:latin typeface="Lato"/>
                        </a:rPr>
                        <a:t>babaan</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00"/>
                    </a:solidFill>
                  </a:tcPr>
                </a:tc>
                <a:tc>
                  <a:txBody>
                    <a:bodyPr lIns="90000" rIns="90000" anchor="t">
                      <a:noAutofit/>
                    </a:bodyPr>
                    <a:p>
                      <a:pPr algn="ctr">
                        <a:lnSpc>
                          <a:spcPct val="100000"/>
                        </a:lnSpc>
                        <a:buNone/>
                      </a:pPr>
                      <a:r>
                        <a:rPr b="0" lang="en-PH" sz="2800" spc="-1" strike="noStrike">
                          <a:latin typeface="Lato"/>
                        </a:rPr>
                        <a:t>barangay</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00"/>
                    </a:solidFill>
                  </a:tcPr>
                </a:tc>
                <a:tc>
                  <a:txBody>
                    <a:bodyPr lIns="90000" rIns="90000" anchor="t">
                      <a:noAutofit/>
                    </a:bodyPr>
                    <a:p>
                      <a:pPr algn="ctr">
                        <a:lnSpc>
                          <a:spcPct val="100000"/>
                        </a:lnSpc>
                        <a:buNone/>
                      </a:pPr>
                      <a:r>
                        <a:rPr b="0" lang="en-PH" sz="2800" spc="-1" strike="noStrike">
                          <a:latin typeface="Lato"/>
                        </a:rPr>
                        <a:t>pamilihan</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00"/>
                    </a:solidFill>
                  </a:tcPr>
                </a:tc>
              </a:tr>
            </a:tbl>
          </a:graphicData>
        </a:graphic>
      </p:graphicFrame>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6" name=""/>
          <p:cNvSpPr/>
          <p:nvPr/>
        </p:nvSpPr>
        <p:spPr>
          <a:xfrm>
            <a:off x="1080000" y="1800000"/>
            <a:ext cx="10078920" cy="3418920"/>
          </a:xfrm>
          <a:prstGeom prst="rect">
            <a:avLst/>
          </a:prstGeom>
          <a:solidFill>
            <a:srgbClr val="f2ded5"/>
          </a:solid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highlight>
                  <a:srgbClr val="ffff00"/>
                </a:highlight>
                <a:latin typeface="Lato"/>
                <a:ea typeface="DejaVu Sans"/>
              </a:rPr>
              <a:t>Impormasyon</a:t>
            </a:r>
            <a:endParaRPr b="0" lang="en-PH" sz="2800" spc="-1" strike="noStrike">
              <a:latin typeface="Arial"/>
            </a:endParaRPr>
          </a:p>
          <a:p>
            <a:pPr>
              <a:lnSpc>
                <a:spcPct val="100000"/>
              </a:lnSpc>
              <a:buNone/>
            </a:pP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Mga kaalaman tungkol sa mga tao, bagay, lugar, o pangyayari</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Sumasagot sa mga tanong na sino, ano, saan, kailan, paano, at bakit.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7" name=""/>
          <p:cNvSpPr/>
          <p:nvPr/>
        </p:nvSpPr>
        <p:spPr>
          <a:xfrm>
            <a:off x="360000" y="1199160"/>
            <a:ext cx="10929960" cy="4919760"/>
          </a:xfrm>
          <a:prstGeom prst="rect">
            <a:avLst/>
          </a:prstGeom>
          <a:solidFill>
            <a:srgbClr val="f3ded7"/>
          </a:solid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highlight>
                  <a:srgbClr val="ffff00"/>
                </a:highlight>
                <a:latin typeface="Lato"/>
                <a:ea typeface="DejaVu Sans"/>
              </a:rPr>
              <a:t>Pagsagot sa mga Tanong</a:t>
            </a:r>
            <a:endParaRPr b="0" lang="en-PH" sz="2800" spc="-1" strike="noStrike">
              <a:latin typeface="Arial"/>
            </a:endParaRPr>
          </a:p>
          <a:p>
            <a:pPr>
              <a:lnSpc>
                <a:spcPct val="100000"/>
              </a:lnSpc>
              <a:buNone/>
            </a:pP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Sagutin ang mga tanong tungkol sa tekstong pang-impormasyon.</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1. Ano ang pamagat ng sanaysay?</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2. Ano ang ginagamit na watawat?</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3. Bakit mahalaga ang watawat?</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4. Paano ito ginagamit ng mga barko?</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5. Kailan ito ginagamit bilang gantimpala?</a:t>
            </a:r>
            <a:endParaRPr b="0" lang="en-PH" sz="2800" spc="-1" strike="noStrike">
              <a:latin typeface="Arial"/>
            </a:endParaRPr>
          </a:p>
          <a:p>
            <a:pPr>
              <a:lnSpc>
                <a:spcPct val="150000"/>
              </a:lnSpc>
              <a:buNone/>
            </a:pP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8" name=""/>
          <p:cNvSpPr/>
          <p:nvPr/>
        </p:nvSpPr>
        <p:spPr>
          <a:xfrm>
            <a:off x="2700000" y="540000"/>
            <a:ext cx="7198920" cy="718920"/>
          </a:xfrm>
          <a:prstGeom prst="rect">
            <a:avLst/>
          </a:prstGeom>
          <a:solidFill>
            <a:srgbClr val="f7ba6e"/>
          </a:solidFill>
          <a:ln w="0">
            <a:noFill/>
          </a:ln>
        </p:spPr>
        <p:style>
          <a:lnRef idx="0"/>
          <a:fillRef idx="0"/>
          <a:effectRef idx="0"/>
          <a:fontRef idx="minor"/>
        </p:style>
        <p:txBody>
          <a:bodyPr lIns="90000" rIns="90000" tIns="45000" bIns="45000" anchor="t">
            <a:noAutofit/>
          </a:bodyPr>
          <a:p>
            <a:pPr algn="ctr">
              <a:lnSpc>
                <a:spcPct val="100000"/>
              </a:lnSpc>
              <a:buNone/>
            </a:pPr>
            <a:r>
              <a:rPr b="1" lang="en-PH" sz="3000" spc="-1" strike="noStrike">
                <a:solidFill>
                  <a:srgbClr val="000000"/>
                </a:solidFill>
                <a:latin typeface="Lato"/>
                <a:ea typeface="DejaVu Sans"/>
              </a:rPr>
              <a:t>Paggamit ng Magalang na Pananalita</a:t>
            </a:r>
            <a:endParaRPr b="0" lang="en-PH" sz="3000" spc="-1" strike="noStrike">
              <a:latin typeface="Arial"/>
            </a:endParaRPr>
          </a:p>
        </p:txBody>
      </p:sp>
      <p:sp>
        <p:nvSpPr>
          <p:cNvPr id="159" name=""/>
          <p:cNvSpPr/>
          <p:nvPr/>
        </p:nvSpPr>
        <p:spPr>
          <a:xfrm>
            <a:off x="456480" y="1440000"/>
            <a:ext cx="11242080" cy="4678560"/>
          </a:xfrm>
          <a:prstGeom prst="rect">
            <a:avLst/>
          </a:prstGeom>
          <a:solidFill>
            <a:srgbClr val="f3ded7"/>
          </a:solidFill>
          <a:ln w="0">
            <a:noFill/>
          </a:ln>
        </p:spPr>
        <p:style>
          <a:lnRef idx="0"/>
          <a:fillRef idx="0"/>
          <a:effectRef idx="0"/>
          <a:fontRef idx="minor"/>
        </p:style>
        <p:txBody>
          <a:bodyPr lIns="90000" rIns="90000" tIns="45000" bIns="45000" anchor="t">
            <a:noAutofit/>
          </a:bodyPr>
          <a:p>
            <a:pPr>
              <a:lnSpc>
                <a:spcPct val="115000"/>
              </a:lnSpc>
              <a:buNone/>
            </a:pPr>
            <a:r>
              <a:rPr b="0" lang="en-PH" sz="2800" spc="-1" strike="noStrike">
                <a:solidFill>
                  <a:srgbClr val="000000"/>
                </a:solidFill>
                <a:latin typeface="Lato"/>
                <a:ea typeface="DejaVu Sans"/>
              </a:rPr>
              <a:t>Gumamit ng mga pananalitang angkop sa:</a:t>
            </a:r>
            <a:endParaRPr b="0" lang="en-PH" sz="2800" spc="-1" strike="noStrike">
              <a:latin typeface="Arial"/>
            </a:endParaRPr>
          </a:p>
          <a:p>
            <a:pPr>
              <a:lnSpc>
                <a:spcPct val="115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pagbati: “Magandang umaga po,” “Magandang hapon po,” o</a:t>
            </a:r>
            <a:endParaRPr b="0" lang="en-PH" sz="2800" spc="-1" strike="noStrike">
              <a:latin typeface="Arial"/>
            </a:endParaRPr>
          </a:p>
          <a:p>
            <a:pPr>
              <a:lnSpc>
                <a:spcPct val="115000"/>
              </a:lnSpc>
              <a:buNone/>
            </a:pP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Magandang gabi po”</a:t>
            </a:r>
            <a:endParaRPr b="0" lang="en-PH" sz="2800" spc="-1" strike="noStrike">
              <a:latin typeface="Arial"/>
            </a:endParaRPr>
          </a:p>
          <a:p>
            <a:pPr>
              <a:lnSpc>
                <a:spcPct val="115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paggalang sa matatanda: “po” at “opo”</a:t>
            </a:r>
            <a:endParaRPr b="0" lang="en-PH" sz="2800" spc="-1" strike="noStrike">
              <a:latin typeface="Arial"/>
            </a:endParaRPr>
          </a:p>
          <a:p>
            <a:pPr>
              <a:lnSpc>
                <a:spcPct val="115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pagtatanong:</a:t>
            </a:r>
            <a:endParaRPr b="0" lang="en-PH" sz="2800" spc="-1" strike="noStrike">
              <a:latin typeface="Arial"/>
            </a:endParaRPr>
          </a:p>
          <a:p>
            <a:pPr>
              <a:lnSpc>
                <a:spcPct val="115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Maaari po bang magtanong?”</a:t>
            </a:r>
            <a:endParaRPr b="0" lang="en-PH" sz="2800" spc="-1" strike="noStrike">
              <a:latin typeface="Arial"/>
            </a:endParaRPr>
          </a:p>
          <a:p>
            <a:pPr>
              <a:lnSpc>
                <a:spcPct val="115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Maaari po bang malaman __________?”</a:t>
            </a:r>
            <a:endParaRPr b="0" lang="en-PH" sz="2800" spc="-1" strike="noStrike">
              <a:latin typeface="Arial"/>
            </a:endParaRPr>
          </a:p>
          <a:p>
            <a:pPr>
              <a:lnSpc>
                <a:spcPct val="115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Sino po ba sila?”</a:t>
            </a:r>
            <a:endParaRPr b="0" lang="en-PH" sz="2800" spc="-1" strike="noStrike">
              <a:latin typeface="Arial"/>
            </a:endParaRPr>
          </a:p>
          <a:p>
            <a:pPr>
              <a:lnSpc>
                <a:spcPct val="115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Magpasalamat kapag sinagot ang iyong tanong.</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2769</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2023-02-18T00:00:59Z</dcterms:created>
  <dc:creator>Microsoft Office User</dc:creator>
  <dc:description/>
  <dc:language>en-PH</dc:language>
  <cp:lastModifiedBy/>
  <dcterms:modified xsi:type="dcterms:W3CDTF">2023-09-18T14:48:57Z</dcterms:modified>
  <cp:revision>259</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Custom</vt:lpwstr>
  </property>
  <property fmtid="{D5CDD505-2E9C-101B-9397-08002B2CF9AE}" pid="3" name="Slides">
    <vt:r8>6</vt:r8>
  </property>
</Properties>
</file>