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_rels/.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3.xml.rels" ContentType="application/vnd.openxmlformats-package.relationships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_rels/presentation.xml.rels" ContentType="application/vnd.openxmlformats-package.relationships+xml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6.png" ContentType="image/png"/>
  <Override PartName="/ppt/media/image7.png" ContentType="image/png"/>
  <Override PartName="/ppt/media/image5.png" ContentType="image/png"/>
  <Override PartName="/ppt/media/image10.png" ContentType="image/png"/>
  <Override PartName="/ppt/media/image8.png" ContentType="image/png"/>
  <Override PartName="/ppt/media/image9.png" ContentType="image/png"/>
  <Override PartName="/ppt/presProps.xml" ContentType="application/vnd.openxmlformats-officedocument.presentationml.presProps+xml"/>
  <Override PartName="/ppt/slideLayouts/slideLayout1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_rels/slideLayout34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1.xml.rels" ContentType="application/vnd.openxmlformats-package.relationships+xml"/>
  <Override PartName="/ppt/slideLayouts/slideLayout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9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1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6.xml" ContentType="application/vnd.openxmlformats-officedocument.presentationml.slide+xml"/>
  <Override PartName="/ppt/slides/slide20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7.xml" ContentType="application/vnd.openxmlformats-officedocument.presentationml.slide+xml"/>
  <Override PartName="/ppt/slides/slide16.xml" ContentType="application/vnd.openxmlformats-officedocument.presentationml.slide+xml"/>
  <Override PartName="/ppt/slides/slide8.xml" ContentType="application/vnd.openxmlformats-officedocument.presentationml.slide+xml"/>
  <Override PartName="/ppt/slides/slide17.xml" ContentType="application/vnd.openxmlformats-officedocument.presentationml.slide+xml"/>
  <Override PartName="/ppt/slides/slide9.xml" ContentType="application/vnd.openxmlformats-officedocument.presentationml.slide+xml"/>
  <Override PartName="/ppt/slides/_rels/slide18.xml.rels" ContentType="application/vnd.openxmlformats-package.relationships+xml"/>
  <Override PartName="/ppt/slides/_rels/slide11.xml.rels" ContentType="application/vnd.openxmlformats-package.relationships+xml"/>
  <Override PartName="/ppt/slides/_rels/slide17.xml.rels" ContentType="application/vnd.openxmlformats-package.relationships+xml"/>
  <Override PartName="/ppt/slides/_rels/slide10.xml.rels" ContentType="application/vnd.openxmlformats-package.relationships+xml"/>
  <Override PartName="/ppt/slides/_rels/slide16.xml.rels" ContentType="application/vnd.openxmlformats-package.relationships+xml"/>
  <Override PartName="/ppt/slides/_rels/slide15.xml.rels" ContentType="application/vnd.openxmlformats-package.relationships+xml"/>
  <Override PartName="/ppt/slides/_rels/slide14.xml.rels" ContentType="application/vnd.openxmlformats-package.relationships+xml"/>
  <Override PartName="/ppt/slides/_rels/slide13.xml.rels" ContentType="application/vnd.openxmlformats-package.relationships+xml"/>
  <Override PartName="/ppt/slides/_rels/slide12.xml.rels" ContentType="application/vnd.openxmlformats-package.relationships+xml"/>
  <Override PartName="/ppt/slides/_rels/slide19.xml.rels" ContentType="application/vnd.openxmlformats-package.relationships+xml"/>
  <Override PartName="/ppt/slides/_rels/slide2.xml.rels" ContentType="application/vnd.openxmlformats-package.relationships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8.xml.rels" ContentType="application/vnd.openxmlformats-package.relationships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20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3.xml.rels" ContentType="application/vnd.openxmlformats-package.relationships+xml"/>
  <Override PartName="/ppt/slides/slide18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</p:sldIdLst>
  <p:sldSz cx="12192000" cy="6858000"/>
  <p:notesSz cx="7772400" cy="10058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26125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/>
          </p:nvPr>
        </p:nvSpPr>
        <p:spPr>
          <a:xfrm>
            <a:off x="3353040" y="1604520"/>
            <a:ext cx="26125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080" cy="5306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3353040" y="1604520"/>
            <a:ext cx="26125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26125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3353040" y="160452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3353040" y="368208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3353040" y="160452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39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39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53539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/>
          </p:nvPr>
        </p:nvSpPr>
        <p:spPr>
          <a:xfrm>
            <a:off x="3353040" y="160452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/>
          </p:nvPr>
        </p:nvSpPr>
        <p:spPr>
          <a:xfrm>
            <a:off x="3353040" y="368208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7236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2419560" y="1604520"/>
            <a:ext cx="17236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4230000" y="1604520"/>
            <a:ext cx="17236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17236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40" name="PlaceHolder 6"/>
          <p:cNvSpPr>
            <a:spLocks noGrp="1"/>
          </p:cNvSpPr>
          <p:nvPr>
            <p:ph/>
          </p:nvPr>
        </p:nvSpPr>
        <p:spPr>
          <a:xfrm>
            <a:off x="2419560" y="3682080"/>
            <a:ext cx="17236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41" name="PlaceHolder 7"/>
          <p:cNvSpPr>
            <a:spLocks noGrp="1"/>
          </p:cNvSpPr>
          <p:nvPr>
            <p:ph/>
          </p:nvPr>
        </p:nvSpPr>
        <p:spPr>
          <a:xfrm>
            <a:off x="4230000" y="3682080"/>
            <a:ext cx="17236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26125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/>
          </p:nvPr>
        </p:nvSpPr>
        <p:spPr>
          <a:xfrm>
            <a:off x="3353040" y="1604520"/>
            <a:ext cx="26125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080" cy="5306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/>
          </p:nvPr>
        </p:nvSpPr>
        <p:spPr>
          <a:xfrm>
            <a:off x="3353040" y="1604520"/>
            <a:ext cx="26125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61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26125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/>
          </p:nvPr>
        </p:nvSpPr>
        <p:spPr>
          <a:xfrm>
            <a:off x="3353040" y="160452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65" name="PlaceHolder 4"/>
          <p:cNvSpPr>
            <a:spLocks noGrp="1"/>
          </p:cNvSpPr>
          <p:nvPr>
            <p:ph/>
          </p:nvPr>
        </p:nvSpPr>
        <p:spPr>
          <a:xfrm>
            <a:off x="3353040" y="368208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3353040" y="160452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39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39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53539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75" name="PlaceHolder 3"/>
          <p:cNvSpPr>
            <a:spLocks noGrp="1"/>
          </p:cNvSpPr>
          <p:nvPr>
            <p:ph/>
          </p:nvPr>
        </p:nvSpPr>
        <p:spPr>
          <a:xfrm>
            <a:off x="3353040" y="160452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7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77" name="PlaceHolder 5"/>
          <p:cNvSpPr>
            <a:spLocks noGrp="1"/>
          </p:cNvSpPr>
          <p:nvPr>
            <p:ph/>
          </p:nvPr>
        </p:nvSpPr>
        <p:spPr>
          <a:xfrm>
            <a:off x="3353040" y="368208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7236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2419560" y="1604520"/>
            <a:ext cx="17236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81" name="PlaceHolder 4"/>
          <p:cNvSpPr>
            <a:spLocks noGrp="1"/>
          </p:cNvSpPr>
          <p:nvPr>
            <p:ph/>
          </p:nvPr>
        </p:nvSpPr>
        <p:spPr>
          <a:xfrm>
            <a:off x="4230000" y="1604520"/>
            <a:ext cx="17236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82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17236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83" name="PlaceHolder 6"/>
          <p:cNvSpPr>
            <a:spLocks noGrp="1"/>
          </p:cNvSpPr>
          <p:nvPr>
            <p:ph/>
          </p:nvPr>
        </p:nvSpPr>
        <p:spPr>
          <a:xfrm>
            <a:off x="2419560" y="3682080"/>
            <a:ext cx="17236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84" name="PlaceHolder 7"/>
          <p:cNvSpPr>
            <a:spLocks noGrp="1"/>
          </p:cNvSpPr>
          <p:nvPr>
            <p:ph/>
          </p:nvPr>
        </p:nvSpPr>
        <p:spPr>
          <a:xfrm>
            <a:off x="4230000" y="3682080"/>
            <a:ext cx="17236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26125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95" name="PlaceHolder 3"/>
          <p:cNvSpPr>
            <a:spLocks noGrp="1"/>
          </p:cNvSpPr>
          <p:nvPr>
            <p:ph/>
          </p:nvPr>
        </p:nvSpPr>
        <p:spPr>
          <a:xfrm>
            <a:off x="3353040" y="1604520"/>
            <a:ext cx="26125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080" cy="5306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/>
          </p:nvPr>
        </p:nvSpPr>
        <p:spPr>
          <a:xfrm>
            <a:off x="3353040" y="1604520"/>
            <a:ext cx="26125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01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26125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/>
          </p:nvPr>
        </p:nvSpPr>
        <p:spPr>
          <a:xfrm>
            <a:off x="3353040" y="160452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/>
          </p:nvPr>
        </p:nvSpPr>
        <p:spPr>
          <a:xfrm>
            <a:off x="3353040" y="368208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08" name="PlaceHolder 3"/>
          <p:cNvSpPr>
            <a:spLocks noGrp="1"/>
          </p:cNvSpPr>
          <p:nvPr>
            <p:ph/>
          </p:nvPr>
        </p:nvSpPr>
        <p:spPr>
          <a:xfrm>
            <a:off x="3353040" y="160452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0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39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11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39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12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53539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3353040" y="160452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17" name="PlaceHolder 5"/>
          <p:cNvSpPr>
            <a:spLocks noGrp="1"/>
          </p:cNvSpPr>
          <p:nvPr>
            <p:ph/>
          </p:nvPr>
        </p:nvSpPr>
        <p:spPr>
          <a:xfrm>
            <a:off x="3353040" y="3682080"/>
            <a:ext cx="261252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7236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20" name="PlaceHolder 3"/>
          <p:cNvSpPr>
            <a:spLocks noGrp="1"/>
          </p:cNvSpPr>
          <p:nvPr>
            <p:ph/>
          </p:nvPr>
        </p:nvSpPr>
        <p:spPr>
          <a:xfrm>
            <a:off x="2419560" y="1604520"/>
            <a:ext cx="17236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21" name="PlaceHolder 4"/>
          <p:cNvSpPr>
            <a:spLocks noGrp="1"/>
          </p:cNvSpPr>
          <p:nvPr>
            <p:ph/>
          </p:nvPr>
        </p:nvSpPr>
        <p:spPr>
          <a:xfrm>
            <a:off x="4230000" y="1604520"/>
            <a:ext cx="17236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22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17236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23" name="PlaceHolder 6"/>
          <p:cNvSpPr>
            <a:spLocks noGrp="1"/>
          </p:cNvSpPr>
          <p:nvPr>
            <p:ph/>
          </p:nvPr>
        </p:nvSpPr>
        <p:spPr>
          <a:xfrm>
            <a:off x="2419560" y="3682080"/>
            <a:ext cx="17236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24" name="PlaceHolder 7"/>
          <p:cNvSpPr>
            <a:spLocks noGrp="1"/>
          </p:cNvSpPr>
          <p:nvPr>
            <p:ph/>
          </p:nvPr>
        </p:nvSpPr>
        <p:spPr>
          <a:xfrm>
            <a:off x="4230000" y="3682080"/>
            <a:ext cx="17236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6.xml"/><Relationship Id="rId8" Type="http://schemas.openxmlformats.org/officeDocument/2006/relationships/slideLayout" Target="../slideLayouts/slideLayout17.xml"/><Relationship Id="rId9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Rectangle 6"/>
          <p:cNvSpPr/>
          <p:nvPr/>
        </p:nvSpPr>
        <p:spPr>
          <a:xfrm>
            <a:off x="0" y="0"/>
            <a:ext cx="12169080" cy="6834960"/>
          </a:xfrm>
          <a:prstGeom prst="rect">
            <a:avLst/>
          </a:prstGeom>
          <a:solidFill>
            <a:srgbClr val="ffffff"/>
          </a:solidFill>
          <a:ln w="2556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" name="Picture 4" descr=""/>
          <p:cNvPicPr/>
          <p:nvPr/>
        </p:nvPicPr>
        <p:blipFill>
          <a:blip r:embed="rId3"/>
          <a:stretch/>
        </p:blipFill>
        <p:spPr>
          <a:xfrm>
            <a:off x="333000" y="1801080"/>
            <a:ext cx="2775960" cy="2775960"/>
          </a:xfrm>
          <a:prstGeom prst="rect">
            <a:avLst/>
          </a:prstGeom>
          <a:ln w="0">
            <a:noFill/>
          </a:ln>
        </p:spPr>
      </p:pic>
      <p:sp>
        <p:nvSpPr>
          <p:cNvPr id="2" name="Rectangle 5"/>
          <p:cNvSpPr/>
          <p:nvPr/>
        </p:nvSpPr>
        <p:spPr>
          <a:xfrm>
            <a:off x="3487320" y="1475280"/>
            <a:ext cx="8681400" cy="3839400"/>
          </a:xfrm>
          <a:prstGeom prst="rect">
            <a:avLst/>
          </a:prstGeom>
          <a:solidFill>
            <a:srgbClr val="9c0000"/>
          </a:solidFill>
          <a:ln w="255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" name="Rectangle 8"/>
          <p:cNvSpPr/>
          <p:nvPr/>
        </p:nvSpPr>
        <p:spPr>
          <a:xfrm>
            <a:off x="3487320" y="5337720"/>
            <a:ext cx="8681400" cy="361080"/>
          </a:xfrm>
          <a:prstGeom prst="rect">
            <a:avLst/>
          </a:prstGeom>
          <a:gradFill rotWithShape="0">
            <a:gsLst>
              <a:gs pos="0">
                <a:srgbClr val="c00000"/>
              </a:gs>
              <a:gs pos="100000">
                <a:srgbClr val="e9bf0e">
                  <a:alpha val="83137"/>
                </a:srgbClr>
              </a:gs>
            </a:gsLst>
            <a:lin ang="0"/>
          </a:gradFill>
          <a:ln w="255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r>
              <a:rPr b="0" lang="en-PH" sz="4400" spc="-1" strike="noStrike">
                <a:latin typeface="Arial"/>
              </a:rPr>
              <a:t>Click to edit the title text format</a:t>
            </a:r>
            <a:endParaRPr b="0" lang="en-PH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3200" spc="-1" strike="noStrike">
                <a:latin typeface="Arial"/>
              </a:rPr>
              <a:t>Click to edit the outline text format</a:t>
            </a:r>
            <a:endParaRPr b="0" lang="en-PH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PH" sz="2800" spc="-1" strike="noStrike">
                <a:latin typeface="Arial"/>
              </a:rPr>
              <a:t>Second Outline Level</a:t>
            </a:r>
            <a:endParaRPr b="0" lang="en-PH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400" spc="-1" strike="noStrike">
                <a:latin typeface="Arial"/>
              </a:rPr>
              <a:t>Third Outline Level</a:t>
            </a:r>
            <a:endParaRPr b="0" lang="en-PH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PH" sz="2000" spc="-1" strike="noStrike">
                <a:latin typeface="Arial"/>
              </a:rPr>
              <a:t>Fourth Outline Level</a:t>
            </a:r>
            <a:endParaRPr b="0" lang="en-PH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000" spc="-1" strike="noStrike">
                <a:latin typeface="Arial"/>
              </a:rPr>
              <a:t>Fifth Outline Level</a:t>
            </a:r>
            <a:endParaRPr b="0" lang="en-PH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000" spc="-1" strike="noStrike">
                <a:latin typeface="Arial"/>
              </a:rPr>
              <a:t>Sixth Outline Level</a:t>
            </a:r>
            <a:endParaRPr b="0" lang="en-PH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000" spc="-1" strike="noStrike">
                <a:latin typeface="Arial"/>
              </a:rPr>
              <a:t>Seventh Outline Level</a:t>
            </a:r>
            <a:endParaRPr b="0" lang="en-PH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18" descr=""/>
          <p:cNvPicPr/>
          <p:nvPr/>
        </p:nvPicPr>
        <p:blipFill>
          <a:blip r:embed="rId2"/>
          <a:stretch/>
        </p:blipFill>
        <p:spPr>
          <a:xfrm>
            <a:off x="0" y="6242760"/>
            <a:ext cx="12169080" cy="612000"/>
          </a:xfrm>
          <a:prstGeom prst="rect">
            <a:avLst/>
          </a:prstGeom>
          <a:ln w="0">
            <a:noFill/>
          </a:ln>
        </p:spPr>
      </p:pic>
      <p:sp>
        <p:nvSpPr>
          <p:cNvPr id="43" name="Rectangle 7"/>
          <p:cNvSpPr/>
          <p:nvPr/>
        </p:nvSpPr>
        <p:spPr>
          <a:xfrm>
            <a:off x="10868760" y="0"/>
            <a:ext cx="947520" cy="947520"/>
          </a:xfrm>
          <a:prstGeom prst="rect">
            <a:avLst/>
          </a:prstGeom>
          <a:solidFill>
            <a:srgbClr val="9c0000"/>
          </a:solidFill>
          <a:ln w="2556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44" name="Picture 10" descr=""/>
          <p:cNvPicPr/>
          <p:nvPr/>
        </p:nvPicPr>
        <p:blipFill>
          <a:blip r:embed="rId3"/>
          <a:stretch/>
        </p:blipFill>
        <p:spPr>
          <a:xfrm>
            <a:off x="10857240" y="-64440"/>
            <a:ext cx="1011600" cy="1011600"/>
          </a:xfrm>
          <a:prstGeom prst="rect">
            <a:avLst/>
          </a:prstGeom>
          <a:ln w="0">
            <a:noFill/>
          </a:ln>
        </p:spPr>
      </p:pic>
      <p:sp>
        <p:nvSpPr>
          <p:cNvPr id="45" name="TextBox 9"/>
          <p:cNvSpPr/>
          <p:nvPr/>
        </p:nvSpPr>
        <p:spPr>
          <a:xfrm>
            <a:off x="185400" y="6362280"/>
            <a:ext cx="466884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en-PH" sz="1800" spc="-1" strike="noStrike">
                <a:solidFill>
                  <a:srgbClr val="ffffff"/>
                </a:solidFill>
                <a:latin typeface="Montserrat Medium"/>
                <a:ea typeface="DejaVu Sans"/>
              </a:rPr>
              <a:t>Rex Curriculum Resource </a:t>
            </a:r>
            <a:endParaRPr b="0" lang="en-PH" sz="1800" spc="-1" strike="noStrike">
              <a:latin typeface="Arial"/>
            </a:endParaRPr>
          </a:p>
        </p:txBody>
      </p:sp>
      <p:sp>
        <p:nvSpPr>
          <p:cNvPr id="46" name="TextBox 11"/>
          <p:cNvSpPr/>
          <p:nvPr/>
        </p:nvSpPr>
        <p:spPr>
          <a:xfrm>
            <a:off x="9452520" y="6352200"/>
            <a:ext cx="260028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en-PH" sz="1800" spc="-1" strike="noStrike">
                <a:solidFill>
                  <a:srgbClr val="ffffff"/>
                </a:solidFill>
                <a:latin typeface="Montserrat Medium"/>
                <a:ea typeface="DejaVu Sans"/>
              </a:rPr>
              <a:t>WWW.REX.COM.PH</a:t>
            </a:r>
            <a:endParaRPr b="0" lang="en-PH" sz="1800" spc="-1" strike="noStrike">
              <a:latin typeface="Arial"/>
            </a:endParaRPr>
          </a:p>
        </p:txBody>
      </p:sp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r>
              <a:rPr b="0" lang="en-PH" sz="4400" spc="-1" strike="noStrike">
                <a:latin typeface="Arial"/>
              </a:rPr>
              <a:t>Click to edit the title text format</a:t>
            </a:r>
            <a:endParaRPr b="0" lang="en-PH" sz="4400" spc="-1" strike="noStrike">
              <a:latin typeface="Aria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3200" spc="-1" strike="noStrike">
                <a:latin typeface="Arial"/>
              </a:rPr>
              <a:t>Click to edit the outline text format</a:t>
            </a:r>
            <a:endParaRPr b="0" lang="en-PH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PH" sz="2800" spc="-1" strike="noStrike">
                <a:latin typeface="Arial"/>
              </a:rPr>
              <a:t>Second Outline Level</a:t>
            </a:r>
            <a:endParaRPr b="0" lang="en-PH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400" spc="-1" strike="noStrike">
                <a:latin typeface="Arial"/>
              </a:rPr>
              <a:t>Third Outline Level</a:t>
            </a:r>
            <a:endParaRPr b="0" lang="en-PH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PH" sz="2000" spc="-1" strike="noStrike">
                <a:latin typeface="Arial"/>
              </a:rPr>
              <a:t>Fourth Outline Level</a:t>
            </a:r>
            <a:endParaRPr b="0" lang="en-PH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000" spc="-1" strike="noStrike">
                <a:latin typeface="Arial"/>
              </a:rPr>
              <a:t>Fifth Outline Level</a:t>
            </a:r>
            <a:endParaRPr b="0" lang="en-PH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000" spc="-1" strike="noStrike">
                <a:latin typeface="Arial"/>
              </a:rPr>
              <a:t>Sixth Outline Level</a:t>
            </a:r>
            <a:endParaRPr b="0" lang="en-PH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2000" spc="-1" strike="noStrike">
                <a:latin typeface="Arial"/>
              </a:rPr>
              <a:t>Seventh Outline Level</a:t>
            </a:r>
            <a:endParaRPr b="0" lang="en-PH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New REX Education Mission Logo V.png" descr="New REX Education Mission Logo V.png"/>
          <p:cNvPicPr/>
          <p:nvPr/>
        </p:nvPicPr>
        <p:blipFill>
          <a:blip r:embed="rId2"/>
          <a:stretch/>
        </p:blipFill>
        <p:spPr>
          <a:xfrm>
            <a:off x="2755800" y="1508760"/>
            <a:ext cx="6593400" cy="3361680"/>
          </a:xfrm>
          <a:prstGeom prst="rect">
            <a:avLst/>
          </a:prstGeom>
          <a:ln w="12600">
            <a:noFill/>
          </a:ln>
        </p:spPr>
      </p:pic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en-PH" sz="1800" spc="-1" strike="noStrike">
                <a:latin typeface="Arial"/>
              </a:rPr>
              <a:t>Click to edit the title text format</a:t>
            </a:r>
            <a:endParaRPr b="0" lang="en-PH" sz="1800" spc="-1" strike="noStrike">
              <a:latin typeface="Arial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1800" spc="-1" strike="noStrike">
                <a:latin typeface="Arial"/>
              </a:rPr>
              <a:t>Click to edit the outline text format</a:t>
            </a:r>
            <a:endParaRPr b="0" lang="en-PH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PH" sz="1800" spc="-1" strike="noStrike">
                <a:latin typeface="Arial"/>
              </a:rPr>
              <a:t>Second Outline Level</a:t>
            </a:r>
            <a:endParaRPr b="0" lang="en-PH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1800" spc="-1" strike="noStrike">
                <a:latin typeface="Arial"/>
              </a:rPr>
              <a:t>Third Outline Level</a:t>
            </a:r>
            <a:endParaRPr b="0" lang="en-PH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PH" sz="1800" spc="-1" strike="noStrike">
                <a:latin typeface="Arial"/>
              </a:rPr>
              <a:t>Fourth Outline Level</a:t>
            </a:r>
            <a:endParaRPr b="0" lang="en-PH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1800" spc="-1" strike="noStrike">
                <a:latin typeface="Arial"/>
              </a:rPr>
              <a:t>Fifth Outline Level</a:t>
            </a:r>
            <a:endParaRPr b="0" lang="en-PH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1800" spc="-1" strike="noStrike">
                <a:latin typeface="Arial"/>
              </a:rPr>
              <a:t>Sixth Outline Level</a:t>
            </a:r>
            <a:endParaRPr b="0" lang="en-PH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1800" spc="-1" strike="noStrike">
                <a:latin typeface="Arial"/>
              </a:rPr>
              <a:t>Seventh Outline Level</a:t>
            </a:r>
            <a:endParaRPr b="0" lang="en-PH" sz="1800" spc="-1" strike="noStrike">
              <a:latin typeface="Arial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1800" spc="-1" strike="noStrike">
                <a:latin typeface="Arial"/>
              </a:rPr>
              <a:t>Click to edit the outline text format</a:t>
            </a:r>
            <a:endParaRPr b="0" lang="en-PH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PH" sz="1800" spc="-1" strike="noStrike">
                <a:latin typeface="Arial"/>
              </a:rPr>
              <a:t>Second Outline Level</a:t>
            </a:r>
            <a:endParaRPr b="0" lang="en-PH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1800" spc="-1" strike="noStrike">
                <a:latin typeface="Arial"/>
              </a:rPr>
              <a:t>Third Outline Level</a:t>
            </a:r>
            <a:endParaRPr b="0" lang="en-PH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PH" sz="1800" spc="-1" strike="noStrike">
                <a:latin typeface="Arial"/>
              </a:rPr>
              <a:t>Fourth Outline Level</a:t>
            </a:r>
            <a:endParaRPr b="0" lang="en-PH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1800" spc="-1" strike="noStrike">
                <a:latin typeface="Arial"/>
              </a:rPr>
              <a:t>Fifth Outline Level</a:t>
            </a:r>
            <a:endParaRPr b="0" lang="en-PH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1800" spc="-1" strike="noStrike">
                <a:latin typeface="Arial"/>
              </a:rPr>
              <a:t>Sixth Outline Level</a:t>
            </a:r>
            <a:endParaRPr b="0" lang="en-PH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PH" sz="1800" spc="-1" strike="noStrike">
                <a:latin typeface="Arial"/>
              </a:rPr>
              <a:t>Seventh Outline Level</a:t>
            </a:r>
            <a:endParaRPr b="0" lang="en-PH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1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slideLayout" Target="../slideLayouts/slideLayout13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TextBox 7"/>
          <p:cNvSpPr/>
          <p:nvPr/>
        </p:nvSpPr>
        <p:spPr>
          <a:xfrm>
            <a:off x="3866400" y="2755800"/>
            <a:ext cx="8192160" cy="2284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0" lang="en-US" sz="3600" spc="-1" strike="noStrike">
                <a:solidFill>
                  <a:srgbClr val="ffffff"/>
                </a:solidFill>
                <a:latin typeface="Montserrat"/>
                <a:ea typeface="Arial;Arial"/>
              </a:rPr>
              <a:t>Pagdiriwang ng Kapayapaan (Liham) </a:t>
            </a:r>
            <a:endParaRPr b="0" lang="en-PH" sz="36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en-US" sz="3600" spc="-1" strike="noStrike">
                <a:solidFill>
                  <a:srgbClr val="ffffff"/>
                </a:solidFill>
                <a:latin typeface="Montserrat"/>
                <a:ea typeface="Arial;Arial"/>
              </a:rPr>
              <a:t>Wika/Gramatika – Simuno at Panaguri</a:t>
            </a:r>
            <a:endParaRPr b="0" lang="en-PH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"/>
          <p:cNvSpPr/>
          <p:nvPr/>
        </p:nvSpPr>
        <p:spPr>
          <a:xfrm>
            <a:off x="180000" y="365760"/>
            <a:ext cx="2878560" cy="622440"/>
          </a:xfrm>
          <a:prstGeom prst="rect">
            <a:avLst/>
          </a:prstGeom>
          <a:solidFill>
            <a:srgbClr val="f5ddd9"/>
          </a:solidFill>
          <a:ln w="76320">
            <a:solidFill>
              <a:srgbClr val="e1283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>
              <a:lnSpc>
                <a:spcPct val="100000"/>
              </a:lnSpc>
              <a:buNone/>
            </a:pPr>
            <a:r>
              <a:rPr b="0" i="1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Genre: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 Tula</a:t>
            </a:r>
            <a:endParaRPr b="0" lang="en-PH" sz="3000" spc="-1" strike="noStrike">
              <a:latin typeface="Arial"/>
            </a:endParaRPr>
          </a:p>
        </p:txBody>
      </p:sp>
      <p:sp>
        <p:nvSpPr>
          <p:cNvPr id="127" name=""/>
          <p:cNvSpPr/>
          <p:nvPr/>
        </p:nvSpPr>
        <p:spPr>
          <a:xfrm>
            <a:off x="919440" y="1585440"/>
            <a:ext cx="10239120" cy="3993120"/>
          </a:xfrm>
          <a:prstGeom prst="rect">
            <a:avLst/>
          </a:prstGeom>
          <a:solidFill>
            <a:srgbClr val="efbe54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just">
              <a:lnSpc>
                <a:spcPct val="20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• 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May ritmo o indayog</a:t>
            </a:r>
            <a:endParaRPr b="0" lang="en-PH" sz="3000" spc="-1" strike="noStrike">
              <a:latin typeface="Arial"/>
            </a:endParaRPr>
          </a:p>
          <a:p>
            <a:pPr algn="just">
              <a:lnSpc>
                <a:spcPct val="20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• 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Maaaring may magkakatugmang salita sa dulo ng linya</a:t>
            </a:r>
            <a:endParaRPr b="0" lang="en-PH" sz="3000" spc="-1" strike="noStrike">
              <a:latin typeface="Arial"/>
            </a:endParaRPr>
          </a:p>
          <a:p>
            <a:pPr algn="just">
              <a:lnSpc>
                <a:spcPct val="20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o taludtod</a:t>
            </a:r>
            <a:endParaRPr b="0" lang="en-PH" sz="3000" spc="-1" strike="noStrike">
              <a:latin typeface="Arial"/>
            </a:endParaRPr>
          </a:p>
          <a:p>
            <a:pPr algn="just">
              <a:lnSpc>
                <a:spcPct val="20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Mga Halimbawa: “Halina’t Maglakbay” at “Batang Magalang”</a:t>
            </a:r>
            <a:endParaRPr b="0" lang="en-PH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"/>
          <p:cNvSpPr/>
          <p:nvPr/>
        </p:nvSpPr>
        <p:spPr>
          <a:xfrm>
            <a:off x="180000" y="365760"/>
            <a:ext cx="9719640" cy="1073880"/>
          </a:xfrm>
          <a:prstGeom prst="rect">
            <a:avLst/>
          </a:prstGeom>
          <a:solidFill>
            <a:srgbClr val="f5ddd9"/>
          </a:solidFill>
          <a:ln w="76320">
            <a:solidFill>
              <a:srgbClr val="e1283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>
              <a:lnSpc>
                <a:spcPct val="10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Basahin:</a:t>
            </a:r>
            <a:endParaRPr b="0" lang="en-PH" sz="3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	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Isang tula ang tekstong iyong babasahin.</a:t>
            </a:r>
            <a:endParaRPr b="0" lang="en-PH" sz="3000" spc="-1" strike="noStrike">
              <a:latin typeface="Arial"/>
            </a:endParaRPr>
          </a:p>
        </p:txBody>
      </p:sp>
      <p:sp>
        <p:nvSpPr>
          <p:cNvPr id="129" name=""/>
          <p:cNvSpPr/>
          <p:nvPr/>
        </p:nvSpPr>
        <p:spPr>
          <a:xfrm>
            <a:off x="936000" y="1800000"/>
            <a:ext cx="10239120" cy="4319640"/>
          </a:xfrm>
          <a:prstGeom prst="rect">
            <a:avLst/>
          </a:prstGeom>
          <a:solidFill>
            <a:srgbClr val="cee8e8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ctr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Halina’t Maglakbay</a:t>
            </a:r>
            <a:endParaRPr b="0" lang="en-PH" sz="30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2600" spc="-1" strike="noStrike">
                <a:solidFill>
                  <a:srgbClr val="000000"/>
                </a:solidFill>
                <a:latin typeface="Lato"/>
                <a:ea typeface="DejaVu Sans"/>
              </a:rPr>
              <a:t>ni E. D. Antonio</a:t>
            </a:r>
            <a:endParaRPr b="0" lang="en-PH" sz="26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O, halina at </a:t>
            </a:r>
            <a:r>
              <a:rPr b="0" lang="en-PH" sz="3000" spc="-1" strike="noStrike">
                <a:solidFill>
                  <a:srgbClr val="000000"/>
                </a:solidFill>
                <a:highlight>
                  <a:srgbClr val="ffff00"/>
                </a:highlight>
                <a:latin typeface="Lato"/>
                <a:ea typeface="DejaVu Sans"/>
              </a:rPr>
              <a:t>maglakbay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 tayo</a:t>
            </a:r>
            <a:endParaRPr b="0" lang="en-PH" sz="30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Magpunta sa iba’t ibang dako</a:t>
            </a:r>
            <a:endParaRPr b="0" lang="en-PH" sz="30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Mga tanawing </a:t>
            </a:r>
            <a:r>
              <a:rPr b="0" lang="en-PH" sz="3000" spc="-1" strike="noStrike">
                <a:solidFill>
                  <a:srgbClr val="000000"/>
                </a:solidFill>
                <a:highlight>
                  <a:srgbClr val="ffff00"/>
                </a:highlight>
                <a:latin typeface="Lato"/>
                <a:ea typeface="DejaVu Sans"/>
              </a:rPr>
              <a:t>kaaya-aya</a:t>
            </a:r>
            <a:endParaRPr b="0" lang="en-PH" sz="30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Kagandahan ay nakasisiya.</a:t>
            </a:r>
            <a:endParaRPr b="0" lang="en-PH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"/>
          <p:cNvSpPr/>
          <p:nvPr/>
        </p:nvSpPr>
        <p:spPr>
          <a:xfrm>
            <a:off x="920520" y="1800000"/>
            <a:ext cx="10239120" cy="3419640"/>
          </a:xfrm>
          <a:prstGeom prst="rect">
            <a:avLst/>
          </a:prstGeom>
          <a:solidFill>
            <a:srgbClr val="cee8e8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ctr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Lungsod at bayan ating pasyalan</a:t>
            </a:r>
            <a:endParaRPr b="0" lang="en-PH" sz="30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highlight>
                  <a:srgbClr val="ffff00"/>
                </a:highlight>
                <a:latin typeface="Lato"/>
                <a:ea typeface="DejaVu Sans"/>
              </a:rPr>
              <a:t>Maglayag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 sa ilog o dagat man</a:t>
            </a:r>
            <a:endParaRPr b="0" lang="en-PH" sz="30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Iba’t ibang tao’y kilalanin</a:t>
            </a:r>
            <a:endParaRPr b="0" lang="en-PH" sz="30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Ugali nila’y ating alamin.</a:t>
            </a:r>
            <a:endParaRPr b="0" lang="en-PH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"/>
          <p:cNvSpPr/>
          <p:nvPr/>
        </p:nvSpPr>
        <p:spPr>
          <a:xfrm>
            <a:off x="380520" y="1800000"/>
            <a:ext cx="6099120" cy="3419640"/>
          </a:xfrm>
          <a:prstGeom prst="rect">
            <a:avLst/>
          </a:prstGeom>
          <a:solidFill>
            <a:srgbClr val="cee8e8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ctr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At kung hindi ka makasasama,</a:t>
            </a:r>
            <a:endParaRPr b="0" lang="en-PH" sz="30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Magbasa at </a:t>
            </a:r>
            <a:r>
              <a:rPr b="0" lang="en-PH" sz="3000" spc="-1" strike="noStrike">
                <a:solidFill>
                  <a:srgbClr val="000000"/>
                </a:solidFill>
                <a:highlight>
                  <a:srgbClr val="ffff00"/>
                </a:highlight>
                <a:latin typeface="Lato"/>
                <a:ea typeface="DejaVu Sans"/>
              </a:rPr>
              <a:t>maglakbay-diwa</a:t>
            </a: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 na</a:t>
            </a:r>
            <a:endParaRPr b="0" lang="en-PH" sz="30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Karanasan natin ay palawakin</a:t>
            </a:r>
            <a:endParaRPr b="0" lang="en-PH" sz="30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Ating kaalaman ay pagyamanin.</a:t>
            </a:r>
            <a:endParaRPr b="0" lang="en-PH" sz="3000" spc="-1" strike="noStrike">
              <a:latin typeface="Arial"/>
            </a:endParaRPr>
          </a:p>
        </p:txBody>
      </p:sp>
      <p:pic>
        <p:nvPicPr>
          <p:cNvPr id="132" name="" descr=""/>
          <p:cNvPicPr/>
          <p:nvPr/>
        </p:nvPicPr>
        <p:blipFill>
          <a:blip r:embed="rId1"/>
          <a:stretch/>
        </p:blipFill>
        <p:spPr>
          <a:xfrm>
            <a:off x="6552720" y="1718640"/>
            <a:ext cx="5150160" cy="3681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"/>
          <p:cNvSpPr/>
          <p:nvPr/>
        </p:nvSpPr>
        <p:spPr>
          <a:xfrm>
            <a:off x="1008000" y="1260000"/>
            <a:ext cx="10239120" cy="4679640"/>
          </a:xfrm>
          <a:prstGeom prst="rect">
            <a:avLst/>
          </a:prstGeom>
          <a:solidFill>
            <a:srgbClr val="b1c9ea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ctr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Ipaliwanag</a:t>
            </a:r>
            <a:endParaRPr b="0" lang="en-PH" sz="30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Naniniwala ka ba sa sinasabi ng tula? Ano ang karanasan mo</a:t>
            </a:r>
            <a:endParaRPr b="0" lang="en-PH" sz="30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tungkol dito? </a:t>
            </a:r>
            <a:endParaRPr b="0" lang="en-PH" sz="30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__________________ __________________</a:t>
            </a:r>
            <a:endParaRPr b="0" lang="en-PH" sz="30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Ano ang maaari mong gawin kung hindi ka makapaglakbay?</a:t>
            </a:r>
            <a:endParaRPr b="0" lang="en-PH" sz="30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000" spc="-1" strike="noStrike">
                <a:solidFill>
                  <a:srgbClr val="000000"/>
                </a:solidFill>
                <a:latin typeface="Lato"/>
                <a:ea typeface="DejaVu Sans"/>
              </a:rPr>
              <a:t>__________________ __________________</a:t>
            </a:r>
            <a:endParaRPr b="0" lang="en-PH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"/>
          <p:cNvSpPr/>
          <p:nvPr/>
        </p:nvSpPr>
        <p:spPr>
          <a:xfrm>
            <a:off x="1080000" y="2520000"/>
            <a:ext cx="10239120" cy="1799640"/>
          </a:xfrm>
          <a:prstGeom prst="rect">
            <a:avLst/>
          </a:prstGeom>
          <a:solidFill>
            <a:srgbClr val="c89dce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ctr">
              <a:lnSpc>
                <a:spcPct val="150000"/>
              </a:lnSpc>
              <a:buNone/>
            </a:pPr>
            <a:r>
              <a:rPr b="0" lang="en-PH" sz="3600" spc="-1" strike="noStrike">
                <a:solidFill>
                  <a:srgbClr val="000000"/>
                </a:solidFill>
                <a:latin typeface="Lato"/>
                <a:ea typeface="DejaVu Sans"/>
              </a:rPr>
              <a:t>May mga salitang madalas nating makita. Mabilis nating nababasa ang mga ito.</a:t>
            </a:r>
            <a:endParaRPr b="0" lang="en-PH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"/>
          <p:cNvSpPr/>
          <p:nvPr/>
        </p:nvSpPr>
        <p:spPr>
          <a:xfrm>
            <a:off x="992520" y="1800000"/>
            <a:ext cx="10239120" cy="2879640"/>
          </a:xfrm>
          <a:prstGeom prst="rect">
            <a:avLst/>
          </a:prstGeom>
          <a:solidFill>
            <a:srgbClr val="f3dde5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ctr">
              <a:lnSpc>
                <a:spcPct val="150000"/>
              </a:lnSpc>
              <a:buNone/>
            </a:pPr>
            <a:r>
              <a:rPr b="0" lang="en-PH" sz="3600" spc="-1" strike="noStrike">
                <a:solidFill>
                  <a:srgbClr val="000000"/>
                </a:solidFill>
                <a:highlight>
                  <a:srgbClr val="ffff00"/>
                </a:highlight>
                <a:latin typeface="Lato"/>
                <a:ea typeface="DejaVu Sans"/>
              </a:rPr>
              <a:t>Pagbasa ng mga Salita</a:t>
            </a:r>
            <a:endParaRPr b="0" lang="en-PH" sz="36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600" spc="-1" strike="noStrike">
                <a:solidFill>
                  <a:srgbClr val="000000"/>
                </a:solidFill>
                <a:latin typeface="Lato"/>
                <a:ea typeface="DejaVu Sans"/>
              </a:rPr>
              <a:t>Basahin nang mabilis ang mga salitang</a:t>
            </a:r>
            <a:endParaRPr b="0" lang="en-PH" sz="36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600" spc="-1" strike="noStrike">
                <a:solidFill>
                  <a:srgbClr val="000000"/>
                </a:solidFill>
                <a:latin typeface="Lato"/>
                <a:ea typeface="DejaVu Sans"/>
              </a:rPr>
              <a:t>madalas na makita sa paligid.</a:t>
            </a:r>
            <a:endParaRPr b="0" lang="en-PH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" descr=""/>
          <p:cNvPicPr/>
          <p:nvPr/>
        </p:nvPicPr>
        <p:blipFill>
          <a:blip r:embed="rId1"/>
          <a:stretch/>
        </p:blipFill>
        <p:spPr>
          <a:xfrm>
            <a:off x="1260000" y="281160"/>
            <a:ext cx="9539640" cy="58384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" descr=""/>
          <p:cNvPicPr/>
          <p:nvPr/>
        </p:nvPicPr>
        <p:blipFill>
          <a:blip r:embed="rId1"/>
          <a:stretch/>
        </p:blipFill>
        <p:spPr>
          <a:xfrm>
            <a:off x="2952000" y="0"/>
            <a:ext cx="6479640" cy="62283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"/>
          <p:cNvSpPr/>
          <p:nvPr/>
        </p:nvSpPr>
        <p:spPr>
          <a:xfrm>
            <a:off x="720000" y="2303640"/>
            <a:ext cx="10799640" cy="2632320"/>
          </a:xfrm>
          <a:prstGeom prst="rect">
            <a:avLst/>
          </a:prstGeom>
          <a:solidFill>
            <a:srgbClr val="8ab59f"/>
          </a:solidFill>
          <a:ln w="76320">
            <a:solidFill>
              <a:srgbClr val="e1283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en-PH" sz="3600" spc="-1" strike="noStrike">
                <a:highlight>
                  <a:srgbClr val="ffff00"/>
                </a:highlight>
                <a:latin typeface="Lato"/>
              </a:rPr>
              <a:t>Tambalang Salita</a:t>
            </a:r>
            <a:endParaRPr b="0" lang="en-PH" sz="36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en-PH" sz="3600" spc="-1" strike="noStrike">
                <a:latin typeface="Lato"/>
              </a:rPr>
              <a:t>Ito ay binubuo ng dalawang salita.</a:t>
            </a:r>
            <a:endParaRPr b="0" lang="en-PH" sz="36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en-PH" sz="3600" spc="-1" strike="noStrike">
                <a:latin typeface="Lato"/>
              </a:rPr>
              <a:t>Halimbawa:</a:t>
            </a:r>
            <a:endParaRPr b="0" lang="en-PH" sz="36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en-PH" sz="3600" spc="-1" strike="noStrike">
                <a:latin typeface="Lato"/>
              </a:rPr>
              <a:t>lakbay-diwa</a:t>
            </a:r>
            <a:endParaRPr b="0" lang="en-PH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"/>
          <p:cNvSpPr/>
          <p:nvPr/>
        </p:nvSpPr>
        <p:spPr>
          <a:xfrm>
            <a:off x="720000" y="2303640"/>
            <a:ext cx="10799640" cy="2632320"/>
          </a:xfrm>
          <a:prstGeom prst="rect">
            <a:avLst/>
          </a:prstGeom>
          <a:solidFill>
            <a:srgbClr val="7473a7"/>
          </a:solidFill>
          <a:ln w="76320">
            <a:solidFill>
              <a:srgbClr val="e1283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>
              <a:lnSpc>
                <a:spcPct val="100000"/>
              </a:lnSpc>
              <a:buNone/>
            </a:pPr>
            <a:r>
              <a:rPr b="0" lang="en-PH" sz="3600" spc="-1" strike="noStrike">
                <a:highlight>
                  <a:srgbClr val="ffff00"/>
                </a:highlight>
                <a:latin typeface="Lato"/>
              </a:rPr>
              <a:t>Pagsusunod-sunod ng mga Tambalang Salita</a:t>
            </a:r>
            <a:endParaRPr b="0" lang="en-PH" sz="36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600" spc="-1" strike="noStrike">
                <a:highlight>
                  <a:srgbClr val="f5dcdd"/>
                </a:highlight>
                <a:latin typeface="Lato"/>
              </a:rPr>
              <a:t>Pagsunod-sunurin ang mga tambalang salita</a:t>
            </a:r>
            <a:endParaRPr b="0" lang="en-PH" sz="36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600" spc="-1" strike="noStrike">
                <a:highlight>
                  <a:srgbClr val="f5dcdd"/>
                </a:highlight>
                <a:latin typeface="Lato"/>
              </a:rPr>
              <a:t>batay sa alpabeto. Lagyan ng bilang 1–3 ang mga ito.</a:t>
            </a:r>
            <a:endParaRPr b="0" lang="en-PH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"/>
          <p:cNvSpPr/>
          <p:nvPr/>
        </p:nvSpPr>
        <p:spPr>
          <a:xfrm>
            <a:off x="1440000" y="1440000"/>
            <a:ext cx="3599640" cy="3059640"/>
          </a:xfrm>
          <a:prstGeom prst="rect">
            <a:avLst/>
          </a:prstGeom>
          <a:solidFill>
            <a:srgbClr val="dae3f3"/>
          </a:solidFill>
          <a:ln w="76320">
            <a:solidFill>
              <a:srgbClr val="e1283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>
              <a:lnSpc>
                <a:spcPct val="150000"/>
              </a:lnSpc>
              <a:buNone/>
            </a:pPr>
            <a:r>
              <a:rPr b="0" lang="en-PH" sz="3600" spc="-1" strike="noStrike">
                <a:latin typeface="Lato"/>
              </a:rPr>
              <a:t>	</a:t>
            </a:r>
            <a:r>
              <a:rPr b="0" lang="en-PH" sz="3600" spc="-1" strike="noStrike">
                <a:latin typeface="Lato"/>
              </a:rPr>
              <a:t>__lakbay-diwa</a:t>
            </a:r>
            <a:endParaRPr b="0" lang="en-PH" sz="36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600" spc="-1" strike="noStrike">
                <a:latin typeface="Lato"/>
              </a:rPr>
              <a:t>	</a:t>
            </a:r>
            <a:r>
              <a:rPr b="0" lang="en-PH" sz="3600" spc="-1" strike="noStrike">
                <a:latin typeface="Lato"/>
              </a:rPr>
              <a:t>__kapitbahay</a:t>
            </a:r>
            <a:endParaRPr b="0" lang="en-PH" sz="36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600" spc="-1" strike="noStrike">
                <a:latin typeface="Lato"/>
              </a:rPr>
              <a:t>	</a:t>
            </a:r>
            <a:r>
              <a:rPr b="0" lang="en-PH" sz="3600" spc="-1" strike="noStrike">
                <a:latin typeface="Lato"/>
              </a:rPr>
              <a:t>__isip-bata</a:t>
            </a:r>
            <a:endParaRPr b="0" lang="en-PH" sz="3600" spc="-1" strike="noStrike">
              <a:latin typeface="Arial"/>
            </a:endParaRPr>
          </a:p>
        </p:txBody>
      </p:sp>
      <p:sp>
        <p:nvSpPr>
          <p:cNvPr id="141" name=""/>
          <p:cNvSpPr/>
          <p:nvPr/>
        </p:nvSpPr>
        <p:spPr>
          <a:xfrm>
            <a:off x="6660000" y="1440000"/>
            <a:ext cx="3599640" cy="3059640"/>
          </a:xfrm>
          <a:prstGeom prst="rect">
            <a:avLst/>
          </a:prstGeom>
          <a:solidFill>
            <a:srgbClr val="dae3f3"/>
          </a:solidFill>
          <a:ln w="76320">
            <a:solidFill>
              <a:srgbClr val="e1283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>
              <a:lnSpc>
                <a:spcPct val="150000"/>
              </a:lnSpc>
              <a:buNone/>
            </a:pPr>
            <a:r>
              <a:rPr b="0" lang="en-PH" sz="3600" spc="-1" strike="noStrike">
                <a:latin typeface="Lato"/>
              </a:rPr>
              <a:t>__madaling-araw</a:t>
            </a:r>
            <a:endParaRPr b="0" lang="en-PH" sz="36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600" spc="-1" strike="noStrike">
                <a:latin typeface="Lato"/>
              </a:rPr>
              <a:t>__hatinggabi</a:t>
            </a:r>
            <a:endParaRPr b="0" lang="en-PH" sz="36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600" spc="-1" strike="noStrike">
                <a:latin typeface="Lato"/>
              </a:rPr>
              <a:t>__takipsilim</a:t>
            </a:r>
            <a:endParaRPr b="0" lang="en-PH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"/>
          <p:cNvSpPr/>
          <p:nvPr/>
        </p:nvSpPr>
        <p:spPr>
          <a:xfrm>
            <a:off x="720000" y="2303640"/>
            <a:ext cx="10799640" cy="2632320"/>
          </a:xfrm>
          <a:prstGeom prst="rect">
            <a:avLst/>
          </a:prstGeom>
          <a:solidFill>
            <a:srgbClr val="e8e3be"/>
          </a:solidFill>
          <a:ln w="76320">
            <a:solidFill>
              <a:srgbClr val="e1283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en-PH" sz="3600" spc="-1" strike="noStrike">
                <a:highlight>
                  <a:srgbClr val="ffff00"/>
                </a:highlight>
                <a:latin typeface="Lato"/>
              </a:rPr>
              <a:t>Pagtanggap ng Tawag sa Telepono</a:t>
            </a:r>
            <a:endParaRPr b="0" lang="en-PH" sz="36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000" spc="-1" strike="noStrike">
                <a:latin typeface="Lato"/>
              </a:rPr>
              <a:t>	</a:t>
            </a:r>
            <a:r>
              <a:rPr b="0" lang="en-PH" sz="3000" spc="-1" strike="noStrike">
                <a:latin typeface="Lato"/>
              </a:rPr>
              <a:t>Ang pagiging magalang ay isa sa magagandang kaugalian na namana natin sa ating mga ninuno. Pagyamanin natin ito.</a:t>
            </a:r>
            <a:endParaRPr b="0" lang="en-PH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"/>
          <p:cNvSpPr/>
          <p:nvPr/>
        </p:nvSpPr>
        <p:spPr>
          <a:xfrm>
            <a:off x="720000" y="1440000"/>
            <a:ext cx="10799640" cy="4143960"/>
          </a:xfrm>
          <a:prstGeom prst="rect">
            <a:avLst/>
          </a:prstGeom>
          <a:solidFill>
            <a:srgbClr val="e8e3be"/>
          </a:solidFill>
          <a:ln w="76320">
            <a:solidFill>
              <a:srgbClr val="e1283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 algn="just">
              <a:lnSpc>
                <a:spcPct val="150000"/>
              </a:lnSpc>
              <a:buNone/>
            </a:pPr>
            <a:r>
              <a:rPr b="0" lang="en-PH" sz="3200" spc="-1" strike="noStrike">
                <a:latin typeface="Lato"/>
              </a:rPr>
              <a:t>	</a:t>
            </a:r>
            <a:r>
              <a:rPr b="0" lang="en-PH" sz="3200" spc="-1" strike="noStrike">
                <a:latin typeface="Lato"/>
              </a:rPr>
              <a:t>Kapag tumatanggap ng tawag sa telepono, magsalita nang malumanay at gumamit ng magalang na pananalita sa:</a:t>
            </a:r>
            <a:endParaRPr b="0" lang="en-PH" sz="3200" spc="-1" strike="noStrike">
              <a:latin typeface="Arial"/>
            </a:endParaRPr>
          </a:p>
          <a:p>
            <a:pPr algn="just">
              <a:lnSpc>
                <a:spcPct val="115000"/>
              </a:lnSpc>
              <a:buNone/>
            </a:pPr>
            <a:endParaRPr b="0" lang="en-PH" sz="32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200" spc="-1" strike="noStrike">
                <a:latin typeface="Lato"/>
              </a:rPr>
              <a:t>• </a:t>
            </a:r>
            <a:r>
              <a:rPr b="0" lang="en-PH" sz="3200" spc="-1" strike="noStrike">
                <a:latin typeface="Lato"/>
              </a:rPr>
              <a:t>pagbati: “Magandang umaga po,” “Magandang hapon po,” o “Magandang gabi po”</a:t>
            </a:r>
            <a:endParaRPr b="0" lang="en-PH" sz="3200" spc="-1" strike="noStrike">
              <a:latin typeface="Arial"/>
            </a:endParaRPr>
          </a:p>
          <a:p>
            <a:pPr>
              <a:lnSpc>
                <a:spcPct val="115000"/>
              </a:lnSpc>
              <a:buNone/>
            </a:pPr>
            <a:endParaRPr b="0" lang="en-PH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"/>
          <p:cNvSpPr/>
          <p:nvPr/>
        </p:nvSpPr>
        <p:spPr>
          <a:xfrm>
            <a:off x="720000" y="1224000"/>
            <a:ext cx="10799640" cy="4715640"/>
          </a:xfrm>
          <a:prstGeom prst="rect">
            <a:avLst/>
          </a:prstGeom>
          <a:solidFill>
            <a:srgbClr val="e8e3be"/>
          </a:solidFill>
          <a:ln w="76320">
            <a:solidFill>
              <a:srgbClr val="e1283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 algn="just">
              <a:lnSpc>
                <a:spcPct val="150000"/>
              </a:lnSpc>
              <a:buNone/>
            </a:pPr>
            <a:r>
              <a:rPr b="0" lang="en-PH" sz="3200" spc="-1" strike="noStrike">
                <a:latin typeface="Lato"/>
              </a:rPr>
              <a:t>• </a:t>
            </a:r>
            <a:r>
              <a:rPr b="0" lang="en-PH" sz="3200" spc="-1" strike="noStrike">
                <a:latin typeface="Lato"/>
              </a:rPr>
              <a:t>pakikipag-usap sa nakatatanda o hindi kakilala: gumamit ng “po” at “opo”</a:t>
            </a:r>
            <a:endParaRPr b="0" lang="en-PH" sz="3200" spc="-1" strike="noStrike">
              <a:latin typeface="Arial"/>
            </a:endParaRPr>
          </a:p>
          <a:p>
            <a:pPr>
              <a:lnSpc>
                <a:spcPct val="150000"/>
              </a:lnSpc>
              <a:buNone/>
            </a:pPr>
            <a:r>
              <a:rPr b="0" lang="en-PH" sz="3200" spc="-1" strike="noStrike">
                <a:latin typeface="Lato"/>
              </a:rPr>
              <a:t>• </a:t>
            </a:r>
            <a:r>
              <a:rPr b="0" lang="en-PH" sz="3200" spc="-1" strike="noStrike">
                <a:latin typeface="Lato"/>
              </a:rPr>
              <a:t>kapag wala ang taong nais makausap ng tumawag, itanong ang “Ano po ang nais ninyong ibilin?”</a:t>
            </a:r>
            <a:endParaRPr b="0" lang="en-PH" sz="3200" spc="-1" strike="noStrike">
              <a:latin typeface="Arial"/>
            </a:endParaRPr>
          </a:p>
          <a:p>
            <a:pPr>
              <a:lnSpc>
                <a:spcPct val="115000"/>
              </a:lnSpc>
              <a:buNone/>
            </a:pPr>
            <a:endParaRPr b="0" lang="en-PH" sz="32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lang="en-PH" sz="3200" spc="-1" strike="noStrike">
                <a:latin typeface="Lato"/>
              </a:rPr>
              <a:t>	</a:t>
            </a:r>
            <a:r>
              <a:rPr b="0" lang="en-PH" sz="3200" spc="-1" strike="noStrike">
                <a:latin typeface="Lato"/>
              </a:rPr>
              <a:t>Huwag magbibigay ng mga impormasyon tungkol sa inyong pamilya.</a:t>
            </a:r>
            <a:endParaRPr b="0" lang="en-PH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" descr=""/>
          <p:cNvPicPr/>
          <p:nvPr/>
        </p:nvPicPr>
        <p:blipFill>
          <a:blip r:embed="rId1"/>
          <a:stretch/>
        </p:blipFill>
        <p:spPr>
          <a:xfrm>
            <a:off x="2137680" y="180000"/>
            <a:ext cx="7761960" cy="59396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"/>
          <p:cNvSpPr/>
          <p:nvPr/>
        </p:nvSpPr>
        <p:spPr>
          <a:xfrm>
            <a:off x="3600000" y="864000"/>
            <a:ext cx="7019640" cy="4715640"/>
          </a:xfrm>
          <a:prstGeom prst="rect">
            <a:avLst/>
          </a:prstGeom>
          <a:solidFill>
            <a:srgbClr val="d5e7d8"/>
          </a:solidFill>
          <a:ln w="76320">
            <a:solidFill>
              <a:srgbClr val="e1283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 algn="just">
              <a:lnSpc>
                <a:spcPct val="150000"/>
              </a:lnSpc>
              <a:buNone/>
            </a:pPr>
            <a:r>
              <a:rPr b="0" lang="en-PH" sz="3200" spc="-1" strike="noStrike">
                <a:latin typeface="Lato"/>
              </a:rPr>
              <a:t>Basahin ang isang tugma-tugmaan.</a:t>
            </a:r>
            <a:endParaRPr b="0" lang="en-PH" sz="32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200" spc="-1" strike="noStrike">
                <a:latin typeface="Lato"/>
              </a:rPr>
              <a:t>May batang taga-Bataan</a:t>
            </a:r>
            <a:endParaRPr b="0" lang="en-PH" sz="32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200" spc="-1" strike="noStrike">
                <a:latin typeface="Lato"/>
              </a:rPr>
              <a:t>Ibig maglakbay saanman</a:t>
            </a:r>
            <a:endParaRPr b="0" lang="en-PH" sz="32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200" spc="-1" strike="noStrike">
                <a:latin typeface="Lato"/>
              </a:rPr>
              <a:t>Magandang lugar pupuntahan</a:t>
            </a:r>
            <a:endParaRPr b="0" lang="en-PH" sz="3200" spc="-1" strike="noStrike">
              <a:latin typeface="Arial"/>
            </a:endParaRPr>
          </a:p>
          <a:p>
            <a:pPr algn="ctr">
              <a:lnSpc>
                <a:spcPct val="150000"/>
              </a:lnSpc>
              <a:buNone/>
            </a:pPr>
            <a:r>
              <a:rPr b="0" lang="en-PH" sz="3200" spc="-1" strike="noStrike">
                <a:latin typeface="Lato"/>
              </a:rPr>
              <a:t>Lilibutin ang ating bayan.</a:t>
            </a:r>
            <a:endParaRPr b="0" lang="en-PH" sz="3200" spc="-1" strike="noStrike">
              <a:latin typeface="Arial"/>
            </a:endParaRPr>
          </a:p>
        </p:txBody>
      </p:sp>
      <p:pic>
        <p:nvPicPr>
          <p:cNvPr id="147" name="" descr=""/>
          <p:cNvPicPr/>
          <p:nvPr/>
        </p:nvPicPr>
        <p:blipFill>
          <a:blip r:embed="rId1"/>
          <a:stretch/>
        </p:blipFill>
        <p:spPr>
          <a:xfrm>
            <a:off x="720000" y="1440000"/>
            <a:ext cx="2519640" cy="4546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"/>
          <p:cNvSpPr/>
          <p:nvPr/>
        </p:nvSpPr>
        <p:spPr>
          <a:xfrm>
            <a:off x="1296000" y="2340000"/>
            <a:ext cx="9719640" cy="2015640"/>
          </a:xfrm>
          <a:prstGeom prst="rect">
            <a:avLst/>
          </a:prstGeom>
          <a:solidFill>
            <a:srgbClr val="d5e7d8"/>
          </a:solidFill>
          <a:ln w="76320">
            <a:solidFill>
              <a:srgbClr val="e1283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128160" rIns="128160" tIns="83160" bIns="83160" anchor="t">
            <a:noAutofit/>
          </a:bodyPr>
          <a:p>
            <a:pPr algn="just">
              <a:lnSpc>
                <a:spcPct val="150000"/>
              </a:lnSpc>
              <a:buNone/>
            </a:pPr>
            <a:r>
              <a:rPr b="0" lang="en-PH" sz="3200" spc="-1" strike="noStrike">
                <a:latin typeface="Lato"/>
              </a:rPr>
              <a:t>	</a:t>
            </a:r>
            <a:r>
              <a:rPr b="0" lang="en-PH" sz="3200" spc="-1" strike="noStrike">
                <a:latin typeface="Lato"/>
              </a:rPr>
              <a:t>Sumulat ng isang sariling tugma-tugmaan tungkol sa naiibigang paksa. Isulat ito sa malinis na papel.</a:t>
            </a:r>
            <a:endParaRPr b="0" lang="en-PH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en-PH" sz="4400" spc="-1" strike="noStrike">
              <a:latin typeface="Arial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  <p:sp>
        <p:nvSpPr>
          <p:cNvPr id="15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PH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2666</TotalTime>
  <Application>LibreOffice/7.2.5.2$MacOSX_X86_64 LibreOffice_project/499f9727c189e6ef3471021d6132d4c694f357e5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2023-02-18T00:00:59Z</dcterms:created>
  <dc:creator>Microsoft Office User</dc:creator>
  <dc:description/>
  <dc:language>en-PH</dc:language>
  <cp:lastModifiedBy/>
  <dcterms:modified xsi:type="dcterms:W3CDTF">2023-09-18T15:00:17Z</dcterms:modified>
  <cp:revision>257</cp:revision>
  <dc:subject/>
  <dc:title>PowerPoint Presentation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Custom</vt:lpwstr>
  </property>
  <property fmtid="{D5CDD505-2E9C-101B-9397-08002B2CF9AE}" pid="3" name="Slides">
    <vt:r8>6</vt:r8>
  </property>
</Properties>
</file>