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_rels/slideMaster7.xml.rels" ContentType="application/vnd.openxmlformats-package.relationships+xml"/>
  <Override PartName="/ppt/slideMasters/_rels/slideMaster6.xml.rels" ContentType="application/vnd.openxmlformats-package.relationships+xml"/>
  <Override PartName="/ppt/slideMasters/_rels/slideMaster3.xml.rels" ContentType="application/vnd.openxmlformats-package.relationships+xml"/>
  <Override PartName="/ppt/slideMasters/_rels/slideMaster5.xml.rels" ContentType="application/vnd.openxmlformats-package.relationships+xml"/>
  <Override PartName="/ppt/slideMasters/_rels/slideMaster4.xml.rels" ContentType="application/vnd.openxmlformats-package.relationshi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media/image6.png" ContentType="image/png"/>
  <Override PartName="/ppt/media/image11.png" ContentType="image/png"/>
  <Override PartName="/ppt/media/image9.png" ContentType="image/png"/>
  <Override PartName="/ppt/media/image10.png" ContentType="image/png"/>
  <Override PartName="/ppt/media/image7.png" ContentType="image/png"/>
  <Override PartName="/ppt/media/image12.png" ContentType="image/png"/>
  <Override PartName="/ppt/media/image8.png" ContentType="image/pn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media/image18.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49.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79.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6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48.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1.xml" ContentType="application/vnd.openxmlformats-officedocument.presentationml.slideLayout+xml"/>
  <Override PartName="/ppt/slideLayouts/slideLayout42.xml" ContentType="application/vnd.openxmlformats-officedocument.presentationml.slideLayout+xml"/>
  <Override PartName="/ppt/slideLayouts/slideLayout2.xml" ContentType="application/vnd.openxmlformats-officedocument.presentationml.slideLayout+xml"/>
  <Override PartName="/ppt/slideLayouts/slideLayout43.xml" ContentType="application/vnd.openxmlformats-officedocument.presentationml.slideLayout+xml"/>
  <Override PartName="/ppt/slideLayouts/slideLayout3.xml" ContentType="application/vnd.openxmlformats-officedocument.presentationml.slideLayout+xml"/>
  <Override PartName="/ppt/slideLayouts/slideLayout44.xml" ContentType="application/vnd.openxmlformats-officedocument.presentationml.slideLayout+xml"/>
  <Override PartName="/ppt/slideLayouts/slideLayout4.xml" ContentType="application/vnd.openxmlformats-officedocument.presentationml.slideLayout+xml"/>
  <Override PartName="/ppt/slideLayouts/slideLayout45.xml" ContentType="application/vnd.openxmlformats-officedocument.presentationml.slideLayout+xml"/>
  <Override PartName="/ppt/slideLayouts/slideLayout5.xml" ContentType="application/vnd.openxmlformats-officedocument.presentationml.slideLayout+xml"/>
  <Override PartName="/ppt/slideLayouts/slideLayout46.xml" ContentType="application/vnd.openxmlformats-officedocument.presentationml.slideLayout+xml"/>
  <Override PartName="/ppt/slideLayouts/_rels/slideLayout84.xml.rels" ContentType="application/vnd.openxmlformats-package.relationships+xml"/>
  <Override PartName="/ppt/slideLayouts/_rels/slideLayout80.xml.rels" ContentType="application/vnd.openxmlformats-package.relationships+xml"/>
  <Override PartName="/ppt/slideLayouts/_rels/slideLayout22.xml.rels" ContentType="application/vnd.openxmlformats-package.relationships+xml"/>
  <Override PartName="/ppt/slideLayouts/_rels/slideLayout72.xml.rels" ContentType="application/vnd.openxmlformats-package.relationships+xml"/>
  <Override PartName="/ppt/slideLayouts/_rels/slideLayout64.xml.rels" ContentType="application/vnd.openxmlformats-package.relationships+xml"/>
  <Override PartName="/ppt/slideLayouts/_rels/slideLayout32.xml.rels" ContentType="application/vnd.openxmlformats-package.relationships+xml"/>
  <Override PartName="/ppt/slideLayouts/_rels/slideLayout78.xml.rels" ContentType="application/vnd.openxmlformats-package.relationships+xml"/>
  <Override PartName="/ppt/slideLayouts/_rels/slideLayout76.xml.rels" ContentType="application/vnd.openxmlformats-package.relationships+xml"/>
  <Override PartName="/ppt/slideLayouts/_rels/slideLayout61.xml.rels" ContentType="application/vnd.openxmlformats-package.relationships+xml"/>
  <Override PartName="/ppt/slideLayouts/_rels/slideLayout75.xml.rels" ContentType="application/vnd.openxmlformats-package.relationships+xml"/>
  <Override PartName="/ppt/slideLayouts/_rels/slideLayout60.xml.rels" ContentType="application/vnd.openxmlformats-package.relationships+xml"/>
  <Override PartName="/ppt/slideLayouts/_rels/slideLayout79.xml.rels" ContentType="application/vnd.openxmlformats-package.relationships+xml"/>
  <Override PartName="/ppt/slideLayouts/_rels/slideLayout74.xml.rels" ContentType="application/vnd.openxmlformats-package.relationships+xml"/>
  <Override PartName="/ppt/slideLayouts/_rels/slideLayout82.xml.rels" ContentType="application/vnd.openxmlformats-package.relationships+xml"/>
  <Override PartName="/ppt/slideLayouts/_rels/slideLayout24.xml.rels" ContentType="application/vnd.openxmlformats-package.relationships+xml"/>
  <Override PartName="/ppt/slideLayouts/_rels/slideLayout71.xml.rels" ContentType="application/vnd.openxmlformats-package.relationships+xml"/>
  <Override PartName="/ppt/slideLayouts/_rels/slideLayout73.xml.rels" ContentType="application/vnd.openxmlformats-package.relationships+xml"/>
  <Override PartName="/ppt/slideLayouts/_rels/slideLayout81.xml.rels" ContentType="application/vnd.openxmlformats-package.relationships+xml"/>
  <Override PartName="/ppt/slideLayouts/_rels/slideLayout23.xml.rels" ContentType="application/vnd.openxmlformats-package.relationships+xml"/>
  <Override PartName="/ppt/slideLayouts/_rels/slideLayout65.xml.rels" ContentType="application/vnd.openxmlformats-package.relationships+xml"/>
  <Override PartName="/ppt/slideLayouts/_rels/slideLayout1.xml.rels" ContentType="application/vnd.openxmlformats-package.relationships+xml"/>
  <Override PartName="/ppt/slideLayouts/_rels/slideLayout51.xml.rels" ContentType="application/vnd.openxmlformats-package.relationships+xml"/>
  <Override PartName="/ppt/slideLayouts/_rels/slideLayout83.xml.rels" ContentType="application/vnd.openxmlformats-package.relationships+xml"/>
  <Override PartName="/ppt/slideLayouts/_rels/slideLayout63.xml.rels" ContentType="application/vnd.openxmlformats-package.relationships+xml"/>
  <Override PartName="/ppt/slideLayouts/_rels/slideLayout62.xml.rels" ContentType="application/vnd.openxmlformats-package.relationships+xml"/>
  <Override PartName="/ppt/slideLayouts/_rels/slideLayout59.xml.rels" ContentType="application/vnd.openxmlformats-package.relationships+xml"/>
  <Override PartName="/ppt/slideLayouts/_rels/slideLayout58.xml.rels" ContentType="application/vnd.openxmlformats-package.relationships+xml"/>
  <Override PartName="/ppt/slideLayouts/_rels/slideLayout26.xml.rels" ContentType="application/vnd.openxmlformats-package.relationships+xml"/>
  <Override PartName="/ppt/slideLayouts/_rels/slideLayout57.xml.rels" ContentType="application/vnd.openxmlformats-package.relationships+xml"/>
  <Override PartName="/ppt/slideLayouts/_rels/slideLayout70.xml.rels" ContentType="application/vnd.openxmlformats-package.relationships+xml"/>
  <Override PartName="/ppt/slideLayouts/_rels/slideLayout46.xml.rels" ContentType="application/vnd.openxmlformats-package.relationships+xml"/>
  <Override PartName="/ppt/slideLayouts/_rels/slideLayout56.xml.rels" ContentType="application/vnd.openxmlformats-package.relationships+xml"/>
  <Override PartName="/ppt/slideLayouts/_rels/slideLayout55.xml.rels" ContentType="application/vnd.openxmlformats-package.relationships+xml"/>
  <Override PartName="/ppt/slideLayouts/_rels/slideLayout54.xml.rels" ContentType="application/vnd.openxmlformats-package.relationships+xml"/>
  <Override PartName="/ppt/slideLayouts/_rels/slideLayout9.xml.rels" ContentType="application/vnd.openxmlformats-package.relationships+xml"/>
  <Override PartName="/ppt/slideLayouts/_rels/slideLayout5.xml.rels" ContentType="application/vnd.openxmlformats-package.relationships+xml"/>
  <Override PartName="/ppt/slideLayouts/_rels/slideLayout50.xml.rels" ContentType="application/vnd.openxmlformats-package.relationships+xml"/>
  <Override PartName="/ppt/slideLayouts/_rels/slideLayout69.xml.rels" ContentType="application/vnd.openxmlformats-package.relationships+xml"/>
  <Override PartName="/ppt/slideLayouts/_rels/slideLayout8.xml.rels" ContentType="application/vnd.openxmlformats-package.relationships+xml"/>
  <Override PartName="/ppt/slideLayouts/_rels/slideLayout53.xml.rels" ContentType="application/vnd.openxmlformats-package.relationships+xml"/>
  <Override PartName="/ppt/slideLayouts/_rels/slideLayout4.xml.rels" ContentType="application/vnd.openxmlformats-package.relationships+xml"/>
  <Override PartName="/ppt/slideLayouts/_rels/slideLayout68.xml.rels" ContentType="application/vnd.openxmlformats-package.relationships+xml"/>
  <Override PartName="/ppt/slideLayouts/_rels/slideLayout7.xml.rels" ContentType="application/vnd.openxmlformats-package.relationships+xml"/>
  <Override PartName="/ppt/slideLayouts/_rels/slideLayout52.xml.rels" ContentType="application/vnd.openxmlformats-package.relationships+xml"/>
  <Override PartName="/ppt/slideLayouts/_rels/slideLayout67.xml.rels" ContentType="application/vnd.openxmlformats-package.relationships+xml"/>
  <Override PartName="/ppt/slideLayouts/_rels/slideLayout3.xml.rels" ContentType="application/vnd.openxmlformats-package.relationships+xml"/>
  <Override PartName="/ppt/slideLayouts/_rels/slideLayout6.xml.rels" ContentType="application/vnd.openxmlformats-package.relationships+xml"/>
  <Override PartName="/ppt/slideLayouts/_rels/slideLayout41.xml.rels" ContentType="application/vnd.openxmlformats-package.relationships+xml"/>
  <Override PartName="/ppt/slideLayouts/_rels/slideLayout47.xml.rels" ContentType="application/vnd.openxmlformats-package.relationships+xml"/>
  <Override PartName="/ppt/slideLayouts/_rels/slideLayout66.xml.rels" ContentType="application/vnd.openxmlformats-package.relationships+xml"/>
  <Override PartName="/ppt/slideLayouts/_rels/slideLayout2.xml.rels" ContentType="application/vnd.openxmlformats-package.relationships+xml"/>
  <Override PartName="/ppt/slideLayouts/_rels/slideLayout43.xml.rels" ContentType="application/vnd.openxmlformats-package.relationships+xml"/>
  <Override PartName="/ppt/slideLayouts/_rels/slideLayout42.xml.rels" ContentType="application/vnd.openxmlformats-package.relationships+xml"/>
  <Override PartName="/ppt/slideLayouts/_rels/slideLayout40.xml.rels" ContentType="application/vnd.openxmlformats-package.relationships+xml"/>
  <Override PartName="/ppt/slideLayouts/_rels/slideLayout38.xml.rels" ContentType="application/vnd.openxmlformats-package.relationships+xml"/>
  <Override PartName="/ppt/slideLayouts/_rels/slideLayout37.xml.rels" ContentType="application/vnd.openxmlformats-package.relationships+xml"/>
  <Override PartName="/ppt/slideLayouts/_rels/slideLayout35.xml.rels" ContentType="application/vnd.openxmlformats-package.relationships+xml"/>
  <Override PartName="/ppt/slideLayouts/_rels/slideLayout13.xml.rels" ContentType="application/vnd.openxmlformats-package.relationships+xml"/>
  <Override PartName="/ppt/slideLayouts/_rels/slideLayout27.xml.rels" ContentType="application/vnd.openxmlformats-package.relationships+xml"/>
  <Override PartName="/ppt/slideLayouts/_rels/slideLayout44.xml.rels" ContentType="application/vnd.openxmlformats-package.relationships+xml"/>
  <Override PartName="/ppt/slideLayouts/_rels/slideLayout33.xml.rels" ContentType="application/vnd.openxmlformats-package.relationships+xml"/>
  <Override PartName="/ppt/slideLayouts/_rels/slideLayout48.xml.rels" ContentType="application/vnd.openxmlformats-package.relationships+xml"/>
  <Override PartName="/ppt/slideLayouts/_rels/slideLayout19.xml.rels" ContentType="application/vnd.openxmlformats-package.relationships+xml"/>
  <Override PartName="/ppt/slideLayouts/_rels/slideLayout12.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_rels/slideLayout16.xml.rels" ContentType="application/vnd.openxmlformats-package.relationships+xml"/>
  <Override PartName="/ppt/slideLayouts/_rels/slideLayout39.xml.rels" ContentType="application/vnd.openxmlformats-package.relationships+xml"/>
  <Override PartName="/ppt/slideLayouts/_rels/slideLayout20.xml.rels" ContentType="application/vnd.openxmlformats-package.relationships+xml"/>
  <Override PartName="/ppt/slideLayouts/_rels/slideLayout31.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45.xml.rels" ContentType="application/vnd.openxmlformats-package.relationships+xml"/>
  <Override PartName="/ppt/slideLayouts/_rels/slideLayout77.xml.rels" ContentType="application/vnd.openxmlformats-package.relationships+xml"/>
  <Override PartName="/ppt/slideLayouts/_rels/slideLayout10.xml.rels" ContentType="application/vnd.openxmlformats-package.relationships+xml"/>
  <Override PartName="/ppt/slideLayouts/_rels/slideLayout29.xml.rels" ContentType="application/vnd.openxmlformats-package.relationships+xml"/>
  <Override PartName="/ppt/slideLayouts/_rels/slideLayout14.xml.rels" ContentType="application/vnd.openxmlformats-package.relationships+xml"/>
  <Override PartName="/ppt/slideLayouts/_rels/slideLayout25.xml.rels" ContentType="application/vnd.openxmlformats-package.relationships+xml"/>
  <Override PartName="/ppt/slideLayouts/_rels/slideLayout17.xml.rels" ContentType="application/vnd.openxmlformats-package.relationships+xml"/>
  <Override PartName="/ppt/slideLayouts/_rels/slideLayout36.xml.rels" ContentType="application/vnd.openxmlformats-package.relationships+xml"/>
  <Override PartName="/ppt/slideLayouts/_rels/slideLayout28.xml.rels" ContentType="application/vnd.openxmlformats-package.relationships+xml"/>
  <Override PartName="/ppt/slideLayouts/_rels/slideLayout21.xml.rels" ContentType="application/vnd.openxmlformats-package.relationships+xml"/>
  <Override PartName="/ppt/slideLayouts/_rels/slideLayout34.xml.rels" ContentType="application/vnd.openxmlformats-package.relationships+xml"/>
  <Override PartName="/ppt/slideLayouts/_rels/slideLayout49.xml.rels" ContentType="application/vnd.openxmlformats-package.relationships+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65.xml" ContentType="application/vnd.openxmlformats-officedocument.presentationml.slideLayout+xml"/>
  <Override PartName="/ppt/slideLayouts/slideLayout6.xml" ContentType="application/vnd.openxmlformats-officedocument.presentationml.slideLayout+xml"/>
  <Override PartName="/ppt/slideLayouts/slideLayout47.xml" ContentType="application/vnd.openxmlformats-officedocument.presentationml.slideLayout+xml"/>
  <Override PartName="/ppt/slideLayouts/slideLayout80.xml" ContentType="application/vnd.openxmlformats-officedocument.presentationml.slideLayout+xml"/>
  <Override PartName="/ppt/slideLayouts/slideLayout75.xml" ContentType="application/vnd.openxmlformats-officedocument.presentationml.slideLayout+xml"/>
  <Override PartName="/ppt/slideLayouts/slideLayout66.xml" ContentType="application/vnd.openxmlformats-officedocument.presentationml.slideLayout+xml"/>
  <Override PartName="/ppt/slideLayouts/slideLayout81.xml" ContentType="application/vnd.openxmlformats-officedocument.presentationml.slideLayout+xml"/>
  <Override PartName="/ppt/slideLayouts/slideLayout76.xml" ContentType="application/vnd.openxmlformats-officedocument.presentationml.slideLayout+xml"/>
  <Override PartName="/ppt/slideLayouts/slideLayout67.xml" ContentType="application/vnd.openxmlformats-officedocument.presentationml.slideLayout+xml"/>
  <Override PartName="/ppt/slideLayouts/slideLayout82.xml" ContentType="application/vnd.openxmlformats-officedocument.presentationml.slideLayout+xml"/>
  <Override PartName="/ppt/slideLayouts/slideLayout77.xml" ContentType="application/vnd.openxmlformats-officedocument.presentationml.slideLayout+xml"/>
  <Override PartName="/ppt/slideLayouts/slideLayout68.xml" ContentType="application/vnd.openxmlformats-officedocument.presentationml.slideLayout+xml"/>
  <Override PartName="/ppt/slideLayouts/slideLayout83.xml" ContentType="application/vnd.openxmlformats-officedocument.presentationml.slideLayout+xml"/>
  <Override PartName="/ppt/slideLayouts/slideLayout78.xml" ContentType="application/vnd.openxmlformats-officedocument.presentationml.slideLayout+xml"/>
  <Override PartName="/ppt/slideLayouts/slideLayout84.xml" ContentType="application/vnd.openxmlformats-officedocument.presentationml.slideLayout+xml"/>
  <Override PartName="/ppt/slides/slide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9.xml.rels" ContentType="application/vnd.openxmlformats-package.relationships+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_rels/slide10.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 id="2147483726" r:id="rId8"/>
  </p:sldMasterIdLst>
  <p:sldIdLst>
    <p:sldId id="256" r:id="rId9"/>
    <p:sldId id="257" r:id="rId10"/>
    <p:sldId id="258" r:id="rId11"/>
    <p:sldId id="259" r:id="rId12"/>
    <p:sldId id="260" r:id="rId13"/>
    <p:sldId id="261" r:id="rId14"/>
    <p:sldId id="262" r:id="rId15"/>
    <p:sldId id="263" r:id="rId16"/>
    <p:sldId id="264" r:id="rId17"/>
    <p:sldId id="265" r:id="rId18"/>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Master" Target="slideMasters/slideMaster7.xml"/><Relationship Id="rId9" Type="http://schemas.openxmlformats.org/officeDocument/2006/relationships/slide" Target="slides/slide1.xml"/><Relationship Id="rId10" Type="http://schemas.openxmlformats.org/officeDocument/2006/relationships/slide" Target="slides/slide2.xml"/><Relationship Id="rId11" Type="http://schemas.openxmlformats.org/officeDocument/2006/relationships/slide" Target="slides/slide3.xml"/><Relationship Id="rId12" Type="http://schemas.openxmlformats.org/officeDocument/2006/relationships/slide" Target="slides/slide4.xml"/><Relationship Id="rId13" Type="http://schemas.openxmlformats.org/officeDocument/2006/relationships/slide" Target="slides/slide5.xml"/><Relationship Id="rId14" Type="http://schemas.openxmlformats.org/officeDocument/2006/relationships/slide" Target="slides/slide6.xml"/><Relationship Id="rId15" Type="http://schemas.openxmlformats.org/officeDocument/2006/relationships/slide" Target="slides/slide7.xml"/><Relationship Id="rId16" Type="http://schemas.openxmlformats.org/officeDocument/2006/relationships/slide" Target="slides/slide8.xml"/><Relationship Id="rId17" Type="http://schemas.openxmlformats.org/officeDocument/2006/relationships/slide" Target="slides/slide9.xml"/><Relationship Id="rId18" Type="http://schemas.openxmlformats.org/officeDocument/2006/relationships/slide" Target="slides/slide10.xml"/><Relationship Id="rId19"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4.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5.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6.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7.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8.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79.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0.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1.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2.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3.xml.rels><?xml version="1.0" encoding="UTF-8"?>
<Relationships xmlns="http://schemas.openxmlformats.org/package/2006/relationships"><Relationship Id="rId1" Type="http://schemas.openxmlformats.org/officeDocument/2006/relationships/slideMaster" Target="../slideMasters/slideMaster7.xml"/>
</Relationships>
</file>

<file path=ppt/slideLayouts/_rels/slideLayout84.xml.rels><?xml version="1.0" encoding="UTF-8"?>
<Relationships xmlns="http://schemas.openxmlformats.org/package/2006/relationships"><Relationship Id="rId1" Type="http://schemas.openxmlformats.org/officeDocument/2006/relationships/slideMaster" Target="../slideMasters/slideMaster7.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5"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7"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8"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0"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2"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4"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2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22"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4"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5"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6"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7"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6"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3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38"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1"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4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3"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5"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46"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47"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49"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5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1"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5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5"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57"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58"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2"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3"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6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5"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6"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7"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8"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69"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0"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7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8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8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8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8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8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8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8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9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9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9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9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9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0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0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0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1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2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2"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4"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2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2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2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2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29"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3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3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5"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36"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37"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3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0"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1"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4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3"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4"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4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49"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5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51"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2"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3"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4"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5"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6"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7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6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1"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2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3"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26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65"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66"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7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26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7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268"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26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7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71"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72"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2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7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76"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7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7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79"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0"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8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2"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3"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8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5"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6"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7"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88"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8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90"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1"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2"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3"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4"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5"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image" Target="../media/image6.png"/><Relationship Id="rId4" Type="http://schemas.openxmlformats.org/officeDocument/2006/relationships/slideLayout" Target="../slideLayouts/slideLayout25.xml"/><Relationship Id="rId5" Type="http://schemas.openxmlformats.org/officeDocument/2006/relationships/slideLayout" Target="../slideLayouts/slideLayout26.xml"/><Relationship Id="rId6" Type="http://schemas.openxmlformats.org/officeDocument/2006/relationships/slideLayout" Target="../slideLayouts/slideLayout27.xml"/><Relationship Id="rId7" Type="http://schemas.openxmlformats.org/officeDocument/2006/relationships/slideLayout" Target="../slideLayouts/slideLayout28.xml"/><Relationship Id="rId8" Type="http://schemas.openxmlformats.org/officeDocument/2006/relationships/slideLayout" Target="../slideLayouts/slideLayout29.xml"/><Relationship Id="rId9" Type="http://schemas.openxmlformats.org/officeDocument/2006/relationships/slideLayout" Target="../slideLayouts/slideLayout30.xml"/><Relationship Id="rId10" Type="http://schemas.openxmlformats.org/officeDocument/2006/relationships/slideLayout" Target="../slideLayouts/slideLayout31.xml"/><Relationship Id="rId11" Type="http://schemas.openxmlformats.org/officeDocument/2006/relationships/slideLayout" Target="../slideLayouts/slideLayout32.xml"/><Relationship Id="rId12" Type="http://schemas.openxmlformats.org/officeDocument/2006/relationships/slideLayout" Target="../slideLayouts/slideLayout33.xml"/><Relationship Id="rId13" Type="http://schemas.openxmlformats.org/officeDocument/2006/relationships/slideLayout" Target="../slideLayouts/slideLayout34.xml"/><Relationship Id="rId14" Type="http://schemas.openxmlformats.org/officeDocument/2006/relationships/slideLayout" Target="../slideLayouts/slideLayout35.xml"/><Relationship Id="rId15"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slideLayout" Target="../slideLayouts/slideLayout37.xml"/><Relationship Id="rId5" Type="http://schemas.openxmlformats.org/officeDocument/2006/relationships/slideLayout" Target="../slideLayouts/slideLayout38.xml"/><Relationship Id="rId6" Type="http://schemas.openxmlformats.org/officeDocument/2006/relationships/slideLayout" Target="../slideLayouts/slideLayout39.xml"/><Relationship Id="rId7" Type="http://schemas.openxmlformats.org/officeDocument/2006/relationships/slideLayout" Target="../slideLayouts/slideLayout40.xml"/><Relationship Id="rId8" Type="http://schemas.openxmlformats.org/officeDocument/2006/relationships/slideLayout" Target="../slideLayouts/slideLayout41.xml"/><Relationship Id="rId9" Type="http://schemas.openxmlformats.org/officeDocument/2006/relationships/slideLayout" Target="../slideLayouts/slideLayout42.xml"/><Relationship Id="rId10" Type="http://schemas.openxmlformats.org/officeDocument/2006/relationships/slideLayout" Target="../slideLayouts/slideLayout43.xml"/><Relationship Id="rId11" Type="http://schemas.openxmlformats.org/officeDocument/2006/relationships/slideLayout" Target="../slideLayouts/slideLayout44.xml"/><Relationship Id="rId12" Type="http://schemas.openxmlformats.org/officeDocument/2006/relationships/slideLayout" Target="../slideLayouts/slideLayout45.xml"/><Relationship Id="rId13" Type="http://schemas.openxmlformats.org/officeDocument/2006/relationships/slideLayout" Target="../slideLayouts/slideLayout46.xml"/><Relationship Id="rId14" Type="http://schemas.openxmlformats.org/officeDocument/2006/relationships/slideLayout" Target="../slideLayouts/slideLayout47.xml"/><Relationship Id="rId15"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image" Target="../media/image9.png"/><Relationship Id="rId3" Type="http://schemas.openxmlformats.org/officeDocument/2006/relationships/image" Target="../media/image10.png"/><Relationship Id="rId4" Type="http://schemas.openxmlformats.org/officeDocument/2006/relationships/slideLayout" Target="../slideLayouts/slideLayout49.xml"/><Relationship Id="rId5" Type="http://schemas.openxmlformats.org/officeDocument/2006/relationships/slideLayout" Target="../slideLayouts/slideLayout50.xml"/><Relationship Id="rId6" Type="http://schemas.openxmlformats.org/officeDocument/2006/relationships/slideLayout" Target="../slideLayouts/slideLayout51.xml"/><Relationship Id="rId7" Type="http://schemas.openxmlformats.org/officeDocument/2006/relationships/slideLayout" Target="../slideLayouts/slideLayout52.xml"/><Relationship Id="rId8" Type="http://schemas.openxmlformats.org/officeDocument/2006/relationships/slideLayout" Target="../slideLayouts/slideLayout53.xml"/><Relationship Id="rId9" Type="http://schemas.openxmlformats.org/officeDocument/2006/relationships/slideLayout" Target="../slideLayouts/slideLayout54.xml"/><Relationship Id="rId10" Type="http://schemas.openxmlformats.org/officeDocument/2006/relationships/slideLayout" Target="../slideLayouts/slideLayout55.xml"/><Relationship Id="rId11" Type="http://schemas.openxmlformats.org/officeDocument/2006/relationships/slideLayout" Target="../slideLayouts/slideLayout56.xml"/><Relationship Id="rId12" Type="http://schemas.openxmlformats.org/officeDocument/2006/relationships/slideLayout" Target="../slideLayouts/slideLayout57.xml"/><Relationship Id="rId13" Type="http://schemas.openxmlformats.org/officeDocument/2006/relationships/slideLayout" Target="../slideLayouts/slideLayout58.xml"/><Relationship Id="rId14" Type="http://schemas.openxmlformats.org/officeDocument/2006/relationships/slideLayout" Target="../slideLayouts/slideLayout59.xml"/><Relationship Id="rId15"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image" Target="../media/image11.png"/><Relationship Id="rId3" Type="http://schemas.openxmlformats.org/officeDocument/2006/relationships/image" Target="../media/image12.png"/><Relationship Id="rId4" Type="http://schemas.openxmlformats.org/officeDocument/2006/relationships/slideLayout" Target="../slideLayouts/slideLayout61.xml"/><Relationship Id="rId5" Type="http://schemas.openxmlformats.org/officeDocument/2006/relationships/slideLayout" Target="../slideLayouts/slideLayout62.xml"/><Relationship Id="rId6" Type="http://schemas.openxmlformats.org/officeDocument/2006/relationships/slideLayout" Target="../slideLayouts/slideLayout63.xml"/><Relationship Id="rId7" Type="http://schemas.openxmlformats.org/officeDocument/2006/relationships/slideLayout" Target="../slideLayouts/slideLayout64.xml"/><Relationship Id="rId8" Type="http://schemas.openxmlformats.org/officeDocument/2006/relationships/slideLayout" Target="../slideLayouts/slideLayout65.xml"/><Relationship Id="rId9" Type="http://schemas.openxmlformats.org/officeDocument/2006/relationships/slideLayout" Target="../slideLayouts/slideLayout66.xml"/><Relationship Id="rId10" Type="http://schemas.openxmlformats.org/officeDocument/2006/relationships/slideLayout" Target="../slideLayouts/slideLayout67.xml"/><Relationship Id="rId11" Type="http://schemas.openxmlformats.org/officeDocument/2006/relationships/slideLayout" Target="../slideLayouts/slideLayout68.xml"/><Relationship Id="rId12" Type="http://schemas.openxmlformats.org/officeDocument/2006/relationships/slideLayout" Target="../slideLayouts/slideLayout69.xml"/><Relationship Id="rId13" Type="http://schemas.openxmlformats.org/officeDocument/2006/relationships/slideLayout" Target="../slideLayouts/slideLayout70.xml"/><Relationship Id="rId14" Type="http://schemas.openxmlformats.org/officeDocument/2006/relationships/slideLayout" Target="../slideLayouts/slideLayout71.xml"/><Relationship Id="rId15" Type="http://schemas.openxmlformats.org/officeDocument/2006/relationships/slideLayout" Target="../slideLayouts/slideLayout72.xml"/>
</Relationships>
</file>

<file path=ppt/slideMasters/_rels/slideMaster7.xml.rels><?xml version="1.0" encoding="UTF-8"?>
<Relationships xmlns="http://schemas.openxmlformats.org/package/2006/relationships"><Relationship Id="rId1" Type="http://schemas.openxmlformats.org/officeDocument/2006/relationships/theme" Target="../theme/theme7.xml"/><Relationship Id="rId2" Type="http://schemas.openxmlformats.org/officeDocument/2006/relationships/image" Target="../media/image13.png"/><Relationship Id="rId3" Type="http://schemas.openxmlformats.org/officeDocument/2006/relationships/slideLayout" Target="../slideLayouts/slideLayout73.xml"/><Relationship Id="rId4" Type="http://schemas.openxmlformats.org/officeDocument/2006/relationships/slideLayout" Target="../slideLayouts/slideLayout74.xml"/><Relationship Id="rId5" Type="http://schemas.openxmlformats.org/officeDocument/2006/relationships/slideLayout" Target="../slideLayouts/slideLayout75.xml"/><Relationship Id="rId6" Type="http://schemas.openxmlformats.org/officeDocument/2006/relationships/slideLayout" Target="../slideLayouts/slideLayout76.xml"/><Relationship Id="rId7" Type="http://schemas.openxmlformats.org/officeDocument/2006/relationships/slideLayout" Target="../slideLayouts/slideLayout77.xml"/><Relationship Id="rId8" Type="http://schemas.openxmlformats.org/officeDocument/2006/relationships/slideLayout" Target="../slideLayouts/slideLayout78.xml"/><Relationship Id="rId9" Type="http://schemas.openxmlformats.org/officeDocument/2006/relationships/slideLayout" Target="../slideLayouts/slideLayout79.xml"/><Relationship Id="rId10" Type="http://schemas.openxmlformats.org/officeDocument/2006/relationships/slideLayout" Target="../slideLayouts/slideLayout80.xml"/><Relationship Id="rId11" Type="http://schemas.openxmlformats.org/officeDocument/2006/relationships/slideLayout" Target="../slideLayouts/slideLayout81.xml"/><Relationship Id="rId12" Type="http://schemas.openxmlformats.org/officeDocument/2006/relationships/slideLayout" Target="../slideLayouts/slideLayout82.xml"/><Relationship Id="rId13" Type="http://schemas.openxmlformats.org/officeDocument/2006/relationships/slideLayout" Target="../slideLayouts/slideLayout83.xml"/><Relationship Id="rId14" Type="http://schemas.openxmlformats.org/officeDocument/2006/relationships/slideLayout" Target="../slideLayouts/slideLayout8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53240" cy="68191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pic>
        <p:nvPicPr>
          <p:cNvPr id="1" name="Picture 4" descr=""/>
          <p:cNvPicPr/>
          <p:nvPr/>
        </p:nvPicPr>
        <p:blipFill>
          <a:blip r:embed="rId3"/>
          <a:stretch/>
        </p:blipFill>
        <p:spPr>
          <a:xfrm>
            <a:off x="333000" y="1801080"/>
            <a:ext cx="2760120" cy="2760120"/>
          </a:xfrm>
          <a:prstGeom prst="rect">
            <a:avLst/>
          </a:prstGeom>
          <a:ln w="0">
            <a:noFill/>
          </a:ln>
        </p:spPr>
      </p:pic>
      <p:sp>
        <p:nvSpPr>
          <p:cNvPr id="2" name="Rectangle 5"/>
          <p:cNvSpPr/>
          <p:nvPr/>
        </p:nvSpPr>
        <p:spPr>
          <a:xfrm>
            <a:off x="3487320" y="1475280"/>
            <a:ext cx="8665560" cy="382356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sp>
        <p:nvSpPr>
          <p:cNvPr id="3" name="Rectangle 8"/>
          <p:cNvSpPr/>
          <p:nvPr/>
        </p:nvSpPr>
        <p:spPr>
          <a:xfrm>
            <a:off x="3487320" y="5337720"/>
            <a:ext cx="8665560" cy="345240"/>
          </a:xfrm>
          <a:prstGeom prst="rect">
            <a:avLst/>
          </a:prstGeom>
          <a:gradFill rotWithShape="0">
            <a:gsLst>
              <a:gs pos="0">
                <a:srgbClr val="c00000"/>
              </a:gs>
              <a:gs pos="100000">
                <a:srgbClr val="e9bf0e">
                  <a:alpha val="83137"/>
                </a:srgbClr>
              </a:gs>
            </a:gsLst>
            <a:lin ang="0"/>
          </a:gradFill>
          <a:ln>
            <a:noFill/>
          </a:ln>
        </p:spPr>
        <p:style>
          <a:lnRef idx="2">
            <a:schemeClr val="accent1">
              <a:shade val="50000"/>
            </a:schemeClr>
          </a:lnRef>
          <a:fillRef idx="1">
            <a:schemeClr val="accent1"/>
          </a:fillRef>
          <a:effectRef idx="0">
            <a:schemeClr val="accent1"/>
          </a:effectRef>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53240" cy="596160"/>
          </a:xfrm>
          <a:prstGeom prst="rect">
            <a:avLst/>
          </a:prstGeom>
          <a:ln w="0">
            <a:noFill/>
          </a:ln>
        </p:spPr>
      </p:pic>
      <p:sp>
        <p:nvSpPr>
          <p:cNvPr id="43" name="Rectangle 7"/>
          <p:cNvSpPr/>
          <p:nvPr/>
        </p:nvSpPr>
        <p:spPr>
          <a:xfrm>
            <a:off x="10868760" y="0"/>
            <a:ext cx="931680" cy="93168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44" name="Picture 10" descr=""/>
          <p:cNvPicPr/>
          <p:nvPr/>
        </p:nvPicPr>
        <p:blipFill>
          <a:blip r:embed="rId3"/>
          <a:stretch/>
        </p:blipFill>
        <p:spPr>
          <a:xfrm>
            <a:off x="10857240" y="-64440"/>
            <a:ext cx="995760" cy="995760"/>
          </a:xfrm>
          <a:prstGeom prst="rect">
            <a:avLst/>
          </a:prstGeom>
          <a:ln w="0">
            <a:noFill/>
          </a:ln>
        </p:spPr>
      </p:pic>
      <p:sp>
        <p:nvSpPr>
          <p:cNvPr id="45" name="TextBox 9"/>
          <p:cNvSpPr/>
          <p:nvPr/>
        </p:nvSpPr>
        <p:spPr>
          <a:xfrm>
            <a:off x="185400" y="6362280"/>
            <a:ext cx="4653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360000" y="6352200"/>
            <a:ext cx="2676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Picture 18" descr=""/>
          <p:cNvPicPr/>
          <p:nvPr/>
        </p:nvPicPr>
        <p:blipFill>
          <a:blip r:embed="rId2"/>
          <a:stretch/>
        </p:blipFill>
        <p:spPr>
          <a:xfrm>
            <a:off x="0" y="6242760"/>
            <a:ext cx="12153240" cy="596160"/>
          </a:xfrm>
          <a:prstGeom prst="rect">
            <a:avLst/>
          </a:prstGeom>
          <a:ln w="0">
            <a:noFill/>
          </a:ln>
        </p:spPr>
      </p:pic>
      <p:sp>
        <p:nvSpPr>
          <p:cNvPr id="86" name="Rectangle 7"/>
          <p:cNvSpPr/>
          <p:nvPr/>
        </p:nvSpPr>
        <p:spPr>
          <a:xfrm>
            <a:off x="10868760" y="0"/>
            <a:ext cx="931680" cy="93168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87" name="Picture 10" descr=""/>
          <p:cNvPicPr/>
          <p:nvPr/>
        </p:nvPicPr>
        <p:blipFill>
          <a:blip r:embed="rId3"/>
          <a:stretch/>
        </p:blipFill>
        <p:spPr>
          <a:xfrm>
            <a:off x="10857240" y="-64440"/>
            <a:ext cx="995760" cy="995760"/>
          </a:xfrm>
          <a:prstGeom prst="rect">
            <a:avLst/>
          </a:prstGeom>
          <a:ln w="0">
            <a:noFill/>
          </a:ln>
        </p:spPr>
      </p:pic>
      <p:sp>
        <p:nvSpPr>
          <p:cNvPr id="88" name="TextBox 9"/>
          <p:cNvSpPr/>
          <p:nvPr/>
        </p:nvSpPr>
        <p:spPr>
          <a:xfrm>
            <a:off x="185400" y="6362280"/>
            <a:ext cx="4653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89" name="TextBox 11"/>
          <p:cNvSpPr/>
          <p:nvPr/>
        </p:nvSpPr>
        <p:spPr>
          <a:xfrm>
            <a:off x="9360000" y="6352200"/>
            <a:ext cx="2676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91"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28" name="Picture 18" descr=""/>
          <p:cNvPicPr/>
          <p:nvPr/>
        </p:nvPicPr>
        <p:blipFill>
          <a:blip r:embed="rId2"/>
          <a:stretch/>
        </p:blipFill>
        <p:spPr>
          <a:xfrm>
            <a:off x="0" y="6242760"/>
            <a:ext cx="12153240" cy="596160"/>
          </a:xfrm>
          <a:prstGeom prst="rect">
            <a:avLst/>
          </a:prstGeom>
          <a:ln w="0">
            <a:noFill/>
          </a:ln>
        </p:spPr>
      </p:pic>
      <p:sp>
        <p:nvSpPr>
          <p:cNvPr id="129" name="Rectangle 7"/>
          <p:cNvSpPr/>
          <p:nvPr/>
        </p:nvSpPr>
        <p:spPr>
          <a:xfrm>
            <a:off x="10868760" y="0"/>
            <a:ext cx="931680" cy="93168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130" name="Picture 10" descr=""/>
          <p:cNvPicPr/>
          <p:nvPr/>
        </p:nvPicPr>
        <p:blipFill>
          <a:blip r:embed="rId3"/>
          <a:stretch/>
        </p:blipFill>
        <p:spPr>
          <a:xfrm>
            <a:off x="10857240" y="-64440"/>
            <a:ext cx="995760" cy="995760"/>
          </a:xfrm>
          <a:prstGeom prst="rect">
            <a:avLst/>
          </a:prstGeom>
          <a:ln w="0">
            <a:noFill/>
          </a:ln>
        </p:spPr>
      </p:pic>
      <p:sp>
        <p:nvSpPr>
          <p:cNvPr id="131" name="TextBox 9"/>
          <p:cNvSpPr/>
          <p:nvPr/>
        </p:nvSpPr>
        <p:spPr>
          <a:xfrm>
            <a:off x="185400" y="6362280"/>
            <a:ext cx="4653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132" name="TextBox 11"/>
          <p:cNvSpPr/>
          <p:nvPr/>
        </p:nvSpPr>
        <p:spPr>
          <a:xfrm>
            <a:off x="9360000" y="6352200"/>
            <a:ext cx="2676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133" name="PlaceHolder 1"/>
          <p:cNvSpPr>
            <a:spLocks noGrp="1"/>
          </p:cNvSpPr>
          <p:nvPr>
            <p:ph type="title"/>
          </p:nvPr>
        </p:nvSpPr>
        <p:spPr>
          <a:xfrm>
            <a:off x="609480" y="273600"/>
            <a:ext cx="10972080" cy="1144440"/>
          </a:xfrm>
          <a:prstGeom prst="rect">
            <a:avLst/>
          </a:prstGeom>
          <a:noFill/>
          <a:ln w="0">
            <a:noFill/>
          </a:ln>
        </p:spPr>
        <p:txBody>
          <a:bodyPr lIns="0" rIns="0" tIns="0" bIns="0" anchor="ctr">
            <a:noAutofit/>
          </a:bodyPr>
          <a:p>
            <a:r>
              <a:rPr b="0" lang="en-PH" sz="1800" spc="-1" strike="noStrike">
                <a:latin typeface="Arial"/>
              </a:rPr>
              <a:t>Click to edit the title text format</a:t>
            </a:r>
            <a:endParaRPr b="0" lang="en-PH" sz="1800" spc="-1" strike="noStrike">
              <a:latin typeface="Arial"/>
            </a:endParaRPr>
          </a:p>
        </p:txBody>
      </p:sp>
      <p:sp>
        <p:nvSpPr>
          <p:cNvPr id="134" name="PlaceHolder 2"/>
          <p:cNvSpPr>
            <a:spLocks noGrp="1"/>
          </p:cNvSpPr>
          <p:nvPr>
            <p:ph type="body"/>
          </p:nvPr>
        </p:nvSpPr>
        <p:spPr>
          <a:xfrm>
            <a:off x="609480" y="1604520"/>
            <a:ext cx="10972080" cy="397692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1800" spc="-1" strike="noStrike">
                <a:latin typeface="Arial"/>
              </a:rPr>
              <a:t>Click to edit the outline text format</a:t>
            </a:r>
            <a:endParaRPr b="0" lang="en-PH" sz="1800" spc="-1" strike="noStrike">
              <a:latin typeface="Arial"/>
            </a:endParaRPr>
          </a:p>
          <a:p>
            <a:pPr lvl="1" marL="864000" indent="-324000">
              <a:spcBef>
                <a:spcPts val="1134"/>
              </a:spcBef>
              <a:buClr>
                <a:srgbClr val="000000"/>
              </a:buClr>
              <a:buSzPct val="75000"/>
              <a:buFont typeface="Symbol" charset="2"/>
              <a:buChar char=""/>
            </a:pPr>
            <a:r>
              <a:rPr b="0" lang="en-PH" sz="1800" spc="-1" strike="noStrike">
                <a:latin typeface="Arial"/>
              </a:rPr>
              <a:t>Second Outline Level</a:t>
            </a:r>
            <a:endParaRPr b="0" lang="en-PH" sz="1800" spc="-1" strike="noStrike">
              <a:latin typeface="Arial"/>
            </a:endParaRPr>
          </a:p>
          <a:p>
            <a:pPr lvl="2" marL="1296000" indent="-288000">
              <a:spcBef>
                <a:spcPts val="850"/>
              </a:spcBef>
              <a:buClr>
                <a:srgbClr val="000000"/>
              </a:buClr>
              <a:buSzPct val="45000"/>
              <a:buFont typeface="Wingdings" charset="2"/>
              <a:buChar char=""/>
            </a:pPr>
            <a:r>
              <a:rPr b="0" lang="en-PH" sz="1800" spc="-1" strike="noStrike">
                <a:latin typeface="Arial"/>
              </a:rPr>
              <a:t>Third Outline Level</a:t>
            </a:r>
            <a:endParaRPr b="0" lang="en-PH" sz="1800" spc="-1" strike="noStrike">
              <a:latin typeface="Arial"/>
            </a:endParaRPr>
          </a:p>
          <a:p>
            <a:pPr lvl="3" marL="1728000" indent="-216000">
              <a:spcBef>
                <a:spcPts val="567"/>
              </a:spcBef>
              <a:buClr>
                <a:srgbClr val="000000"/>
              </a:buClr>
              <a:buSzPct val="75000"/>
              <a:buFont typeface="Symbol" charset="2"/>
              <a:buChar char=""/>
            </a:pPr>
            <a:r>
              <a:rPr b="0" lang="en-PH" sz="1800" spc="-1" strike="noStrike">
                <a:latin typeface="Arial"/>
              </a:rPr>
              <a:t>Fourth Outline Level</a:t>
            </a:r>
            <a:endParaRPr b="0" lang="en-PH" sz="1800" spc="-1" strike="noStrike">
              <a:latin typeface="Arial"/>
            </a:endParaRPr>
          </a:p>
          <a:p>
            <a:pPr lvl="4" marL="2160000" indent="-216000">
              <a:spcBef>
                <a:spcPts val="283"/>
              </a:spcBef>
              <a:buClr>
                <a:srgbClr val="000000"/>
              </a:buClr>
              <a:buSzPct val="45000"/>
              <a:buFont typeface="Wingdings" charset="2"/>
              <a:buChar char=""/>
            </a:pPr>
            <a:r>
              <a:rPr b="0" lang="en-PH" sz="1800" spc="-1" strike="noStrike">
                <a:latin typeface="Arial"/>
              </a:rPr>
              <a:t>Fifth Outline Level</a:t>
            </a:r>
            <a:endParaRPr b="0" lang="en-PH" sz="1800" spc="-1" strike="noStrike">
              <a:latin typeface="Arial"/>
            </a:endParaRPr>
          </a:p>
          <a:p>
            <a:pPr lvl="5" marL="2592000" indent="-216000">
              <a:spcBef>
                <a:spcPts val="283"/>
              </a:spcBef>
              <a:buClr>
                <a:srgbClr val="000000"/>
              </a:buClr>
              <a:buSzPct val="45000"/>
              <a:buFont typeface="Wingdings" charset="2"/>
              <a:buChar char=""/>
            </a:pPr>
            <a:r>
              <a:rPr b="0" lang="en-PH" sz="1800" spc="-1" strike="noStrike">
                <a:latin typeface="Arial"/>
              </a:rPr>
              <a:t>Sixth Outline Level</a:t>
            </a:r>
            <a:endParaRPr b="0" lang="en-PH" sz="1800" spc="-1" strike="noStrike">
              <a:latin typeface="Arial"/>
            </a:endParaRPr>
          </a:p>
          <a:p>
            <a:pPr lvl="6" marL="3024000" indent="-216000">
              <a:spcBef>
                <a:spcPts val="283"/>
              </a:spcBef>
              <a:buClr>
                <a:srgbClr val="000000"/>
              </a:buClr>
              <a:buSzPct val="45000"/>
              <a:buFont typeface="Wingdings" charset="2"/>
              <a:buChar char=""/>
            </a:pPr>
            <a:r>
              <a:rPr b="0" lang="en-PH" sz="1800" spc="-1" strike="noStrike">
                <a:latin typeface="Arial"/>
              </a:rPr>
              <a:t>Seventh Outline Level</a:t>
            </a:r>
            <a:endParaRPr b="0" lang="en-PH"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171" name="Picture 18" descr=""/>
          <p:cNvPicPr/>
          <p:nvPr/>
        </p:nvPicPr>
        <p:blipFill>
          <a:blip r:embed="rId2"/>
          <a:stretch/>
        </p:blipFill>
        <p:spPr>
          <a:xfrm>
            <a:off x="0" y="6242760"/>
            <a:ext cx="12153240" cy="596160"/>
          </a:xfrm>
          <a:prstGeom prst="rect">
            <a:avLst/>
          </a:prstGeom>
          <a:ln w="0">
            <a:noFill/>
          </a:ln>
        </p:spPr>
      </p:pic>
      <p:sp>
        <p:nvSpPr>
          <p:cNvPr id="172" name="Rectangle 7"/>
          <p:cNvSpPr/>
          <p:nvPr/>
        </p:nvSpPr>
        <p:spPr>
          <a:xfrm>
            <a:off x="10868760" y="0"/>
            <a:ext cx="931680" cy="93168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173" name="Picture 10" descr=""/>
          <p:cNvPicPr/>
          <p:nvPr/>
        </p:nvPicPr>
        <p:blipFill>
          <a:blip r:embed="rId3"/>
          <a:stretch/>
        </p:blipFill>
        <p:spPr>
          <a:xfrm>
            <a:off x="10857240" y="-64440"/>
            <a:ext cx="995760" cy="995760"/>
          </a:xfrm>
          <a:prstGeom prst="rect">
            <a:avLst/>
          </a:prstGeom>
          <a:ln w="0">
            <a:noFill/>
          </a:ln>
        </p:spPr>
      </p:pic>
      <p:sp>
        <p:nvSpPr>
          <p:cNvPr id="174" name="TextBox 9"/>
          <p:cNvSpPr/>
          <p:nvPr/>
        </p:nvSpPr>
        <p:spPr>
          <a:xfrm>
            <a:off x="185400" y="6362280"/>
            <a:ext cx="4653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175" name="TextBox 11"/>
          <p:cNvSpPr/>
          <p:nvPr/>
        </p:nvSpPr>
        <p:spPr>
          <a:xfrm>
            <a:off x="9360000" y="6352200"/>
            <a:ext cx="2676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17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17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14" name="Picture 18" descr=""/>
          <p:cNvPicPr/>
          <p:nvPr/>
        </p:nvPicPr>
        <p:blipFill>
          <a:blip r:embed="rId2"/>
          <a:stretch/>
        </p:blipFill>
        <p:spPr>
          <a:xfrm>
            <a:off x="0" y="6242760"/>
            <a:ext cx="12153240" cy="596160"/>
          </a:xfrm>
          <a:prstGeom prst="rect">
            <a:avLst/>
          </a:prstGeom>
          <a:ln w="0">
            <a:noFill/>
          </a:ln>
        </p:spPr>
      </p:pic>
      <p:sp>
        <p:nvSpPr>
          <p:cNvPr id="215" name="Rectangle 7"/>
          <p:cNvSpPr/>
          <p:nvPr/>
        </p:nvSpPr>
        <p:spPr>
          <a:xfrm>
            <a:off x="10868760" y="0"/>
            <a:ext cx="931680" cy="931680"/>
          </a:xfrm>
          <a:prstGeom prst="rect">
            <a:avLst/>
          </a:prstGeom>
          <a:solidFill>
            <a:srgbClr val="9c0000"/>
          </a:solidFill>
          <a:ln>
            <a:noFill/>
          </a:ln>
        </p:spPr>
        <p:style>
          <a:lnRef idx="2">
            <a:schemeClr val="accent1">
              <a:shade val="50000"/>
            </a:schemeClr>
          </a:lnRef>
          <a:fillRef idx="1">
            <a:schemeClr val="accent1"/>
          </a:fillRef>
          <a:effectRef idx="0">
            <a:schemeClr val="accent1"/>
          </a:effectRef>
          <a:fontRef idx="minor"/>
        </p:style>
      </p:sp>
      <p:pic>
        <p:nvPicPr>
          <p:cNvPr id="216" name="Picture 10" descr=""/>
          <p:cNvPicPr/>
          <p:nvPr/>
        </p:nvPicPr>
        <p:blipFill>
          <a:blip r:embed="rId3"/>
          <a:stretch/>
        </p:blipFill>
        <p:spPr>
          <a:xfrm>
            <a:off x="10857240" y="-64440"/>
            <a:ext cx="995760" cy="995760"/>
          </a:xfrm>
          <a:prstGeom prst="rect">
            <a:avLst/>
          </a:prstGeom>
          <a:ln w="0">
            <a:noFill/>
          </a:ln>
        </p:spPr>
      </p:pic>
      <p:sp>
        <p:nvSpPr>
          <p:cNvPr id="217" name="TextBox 9"/>
          <p:cNvSpPr/>
          <p:nvPr/>
        </p:nvSpPr>
        <p:spPr>
          <a:xfrm>
            <a:off x="185400" y="6362280"/>
            <a:ext cx="465300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218" name="TextBox 11"/>
          <p:cNvSpPr/>
          <p:nvPr/>
        </p:nvSpPr>
        <p:spPr>
          <a:xfrm>
            <a:off x="9360000" y="6352200"/>
            <a:ext cx="267696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219" name="PlaceHolder 1"/>
          <p:cNvSpPr>
            <a:spLocks noGrp="1"/>
          </p:cNvSpPr>
          <p:nvPr>
            <p:ph type="title"/>
          </p:nvPr>
        </p:nvSpPr>
        <p:spPr>
          <a:xfrm>
            <a:off x="609480" y="273600"/>
            <a:ext cx="10972080" cy="1144440"/>
          </a:xfrm>
          <a:prstGeom prst="rect">
            <a:avLst/>
          </a:prstGeom>
          <a:noFill/>
          <a:ln w="0">
            <a:noFill/>
          </a:ln>
        </p:spPr>
        <p:txBody>
          <a:bodyPr lIns="0" rIns="0" tIns="0" bIns="0" anchor="ctr">
            <a:noAutofit/>
          </a:bodyPr>
          <a:p>
            <a:r>
              <a:rPr b="0" lang="en-PH" sz="1800" spc="-1" strike="noStrike">
                <a:latin typeface="Arial"/>
              </a:rPr>
              <a:t>Click to edit the title text format</a:t>
            </a:r>
            <a:endParaRPr b="0" lang="en-PH" sz="1800" spc="-1" strike="noStrike">
              <a:latin typeface="Arial"/>
            </a:endParaRPr>
          </a:p>
        </p:txBody>
      </p:sp>
      <p:sp>
        <p:nvSpPr>
          <p:cNvPr id="220" name="PlaceHolder 2"/>
          <p:cNvSpPr>
            <a:spLocks noGrp="1"/>
          </p:cNvSpPr>
          <p:nvPr>
            <p:ph type="body"/>
          </p:nvPr>
        </p:nvSpPr>
        <p:spPr>
          <a:xfrm>
            <a:off x="609480" y="1604520"/>
            <a:ext cx="10972080" cy="397692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1800" spc="-1" strike="noStrike">
                <a:latin typeface="Arial"/>
              </a:rPr>
              <a:t>Click to edit the outline text format</a:t>
            </a:r>
            <a:endParaRPr b="0" lang="en-PH" sz="1800" spc="-1" strike="noStrike">
              <a:latin typeface="Arial"/>
            </a:endParaRPr>
          </a:p>
          <a:p>
            <a:pPr lvl="1" marL="864000" indent="-324000">
              <a:spcBef>
                <a:spcPts val="1134"/>
              </a:spcBef>
              <a:buClr>
                <a:srgbClr val="000000"/>
              </a:buClr>
              <a:buSzPct val="75000"/>
              <a:buFont typeface="Symbol" charset="2"/>
              <a:buChar char=""/>
            </a:pPr>
            <a:r>
              <a:rPr b="0" lang="en-PH" sz="1800" spc="-1" strike="noStrike">
                <a:latin typeface="Arial"/>
              </a:rPr>
              <a:t>Second Outline Level</a:t>
            </a:r>
            <a:endParaRPr b="0" lang="en-PH" sz="1800" spc="-1" strike="noStrike">
              <a:latin typeface="Arial"/>
            </a:endParaRPr>
          </a:p>
          <a:p>
            <a:pPr lvl="2" marL="1296000" indent="-288000">
              <a:spcBef>
                <a:spcPts val="850"/>
              </a:spcBef>
              <a:buClr>
                <a:srgbClr val="000000"/>
              </a:buClr>
              <a:buSzPct val="45000"/>
              <a:buFont typeface="Wingdings" charset="2"/>
              <a:buChar char=""/>
            </a:pPr>
            <a:r>
              <a:rPr b="0" lang="en-PH" sz="1800" spc="-1" strike="noStrike">
                <a:latin typeface="Arial"/>
              </a:rPr>
              <a:t>Third Outline Level</a:t>
            </a:r>
            <a:endParaRPr b="0" lang="en-PH" sz="1800" spc="-1" strike="noStrike">
              <a:latin typeface="Arial"/>
            </a:endParaRPr>
          </a:p>
          <a:p>
            <a:pPr lvl="3" marL="1728000" indent="-216000">
              <a:spcBef>
                <a:spcPts val="567"/>
              </a:spcBef>
              <a:buClr>
                <a:srgbClr val="000000"/>
              </a:buClr>
              <a:buSzPct val="75000"/>
              <a:buFont typeface="Symbol" charset="2"/>
              <a:buChar char=""/>
            </a:pPr>
            <a:r>
              <a:rPr b="0" lang="en-PH" sz="1800" spc="-1" strike="noStrike">
                <a:latin typeface="Arial"/>
              </a:rPr>
              <a:t>Fourth Outline Level</a:t>
            </a:r>
            <a:endParaRPr b="0" lang="en-PH" sz="1800" spc="-1" strike="noStrike">
              <a:latin typeface="Arial"/>
            </a:endParaRPr>
          </a:p>
          <a:p>
            <a:pPr lvl="4" marL="2160000" indent="-216000">
              <a:spcBef>
                <a:spcPts val="283"/>
              </a:spcBef>
              <a:buClr>
                <a:srgbClr val="000000"/>
              </a:buClr>
              <a:buSzPct val="45000"/>
              <a:buFont typeface="Wingdings" charset="2"/>
              <a:buChar char=""/>
            </a:pPr>
            <a:r>
              <a:rPr b="0" lang="en-PH" sz="1800" spc="-1" strike="noStrike">
                <a:latin typeface="Arial"/>
              </a:rPr>
              <a:t>Fifth Outline Level</a:t>
            </a:r>
            <a:endParaRPr b="0" lang="en-PH" sz="1800" spc="-1" strike="noStrike">
              <a:latin typeface="Arial"/>
            </a:endParaRPr>
          </a:p>
          <a:p>
            <a:pPr lvl="5" marL="2592000" indent="-216000">
              <a:spcBef>
                <a:spcPts val="283"/>
              </a:spcBef>
              <a:buClr>
                <a:srgbClr val="000000"/>
              </a:buClr>
              <a:buSzPct val="45000"/>
              <a:buFont typeface="Wingdings" charset="2"/>
              <a:buChar char=""/>
            </a:pPr>
            <a:r>
              <a:rPr b="0" lang="en-PH" sz="1800" spc="-1" strike="noStrike">
                <a:latin typeface="Arial"/>
              </a:rPr>
              <a:t>Sixth Outline Level</a:t>
            </a:r>
            <a:endParaRPr b="0" lang="en-PH" sz="1800" spc="-1" strike="noStrike">
              <a:latin typeface="Arial"/>
            </a:endParaRPr>
          </a:p>
          <a:p>
            <a:pPr lvl="6" marL="3024000" indent="-216000">
              <a:spcBef>
                <a:spcPts val="283"/>
              </a:spcBef>
              <a:buClr>
                <a:srgbClr val="000000"/>
              </a:buClr>
              <a:buSzPct val="45000"/>
              <a:buFont typeface="Wingdings" charset="2"/>
              <a:buChar char=""/>
            </a:pPr>
            <a:r>
              <a:rPr b="0" lang="en-PH" sz="1800" spc="-1" strike="noStrike">
                <a:latin typeface="Arial"/>
              </a:rPr>
              <a:t>Seventh Outline Level</a:t>
            </a:r>
            <a:endParaRPr b="0" lang="en-PH" sz="1800" spc="-1" strike="noStrike">
              <a:latin typeface="Arial"/>
            </a:endParaRPr>
          </a:p>
        </p:txBody>
      </p:sp>
    </p:spTree>
  </p:cSld>
  <p:clrMap bg1="lt1" bg2="lt2" tx1="dk1" tx2="dk2" accent1="accent1" accent2="accent2" accent3="accent3" accent4="accent4" accent5="accent5" accent6="accent6" hlink="hlink" folHlink="folHlink"/>
  <p:sldLayoutIdLst>
    <p:sldLayoutId id="2147483714" r:id="rId4"/>
    <p:sldLayoutId id="2147483715" r:id="rId5"/>
    <p:sldLayoutId id="2147483716" r:id="rId6"/>
    <p:sldLayoutId id="2147483717" r:id="rId7"/>
    <p:sldLayoutId id="2147483718" r:id="rId8"/>
    <p:sldLayoutId id="2147483719" r:id="rId9"/>
    <p:sldLayoutId id="2147483720" r:id="rId10"/>
    <p:sldLayoutId id="2147483721" r:id="rId11"/>
    <p:sldLayoutId id="2147483722" r:id="rId12"/>
    <p:sldLayoutId id="2147483723" r:id="rId13"/>
    <p:sldLayoutId id="2147483724" r:id="rId14"/>
    <p:sldLayoutId id="2147483725" r:id="rId15"/>
  </p:sldLayoutIdLst>
</p:sldMaster>
</file>

<file path=ppt/slideMasters/slideMaster7.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257" name="New REX Education Mission Logo V.png" descr="New REX Education Mission Logo V.png"/>
          <p:cNvPicPr/>
          <p:nvPr/>
        </p:nvPicPr>
        <p:blipFill>
          <a:blip r:embed="rId2"/>
          <a:stretch/>
        </p:blipFill>
        <p:spPr>
          <a:xfrm>
            <a:off x="2755800" y="1508760"/>
            <a:ext cx="6577560" cy="3345840"/>
          </a:xfrm>
          <a:prstGeom prst="rect">
            <a:avLst/>
          </a:prstGeom>
          <a:ln w="12700">
            <a:noFill/>
          </a:ln>
        </p:spPr>
      </p:pic>
      <p:sp>
        <p:nvSpPr>
          <p:cNvPr id="2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259"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 id="2147483736" r:id="rId12"/>
    <p:sldLayoutId id="2147483737" r:id="rId13"/>
    <p:sldLayoutId id="2147483738"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slideLayout" Target="../slideLayouts/slideLayout25.xml"/>
</Relationships>
</file>

<file path=ppt/slides/_rels/slide4.xml.rels><?xml version="1.0" encoding="UTF-8"?>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25.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6.xml.rels><?xml version="1.0" encoding="UTF-8"?>
<Relationships xmlns="http://schemas.openxmlformats.org/package/2006/relationships"><Relationship Id="rId1" Type="http://schemas.openxmlformats.org/officeDocument/2006/relationships/image" Target="../media/image17.png"/><Relationship Id="rId2" Type="http://schemas.openxmlformats.org/officeDocument/2006/relationships/image" Target="../media/image18.png"/><Relationship Id="rId3" Type="http://schemas.openxmlformats.org/officeDocument/2006/relationships/slideLayout" Target="../slideLayouts/slideLayout37.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37.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61.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7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6" name="TextBox 7"/>
          <p:cNvSpPr/>
          <p:nvPr/>
        </p:nvSpPr>
        <p:spPr>
          <a:xfrm>
            <a:off x="4203360" y="2184840"/>
            <a:ext cx="7456320" cy="252792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1" lang="en-US" sz="4000" spc="-1" strike="noStrike">
                <a:solidFill>
                  <a:srgbClr val="ffffff"/>
                </a:solidFill>
                <a:latin typeface="Lato"/>
                <a:ea typeface="DejaVu Sans"/>
              </a:rPr>
              <a:t>Mga Kontribusyon ng Kababaihan sa Pagtataguyod at Pagpapanatili ng mga Asyanong Pagpapahalaga</a:t>
            </a:r>
            <a:endParaRPr b="0" lang="en-PH" sz="40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7" name="PlaceHolder 4"/>
          <p:cNvSpPr/>
          <p:nvPr/>
        </p:nvSpPr>
        <p:spPr>
          <a:xfrm>
            <a:off x="609840" y="2520000"/>
            <a:ext cx="10950480" cy="3591720"/>
          </a:xfrm>
          <a:prstGeom prst="rect">
            <a:avLst/>
          </a:prstGeom>
          <a:noFill/>
          <a:ln w="76320">
            <a:noFill/>
          </a:ln>
        </p:spPr>
        <p:style>
          <a:lnRef idx="0"/>
          <a:fillRef idx="0"/>
          <a:effectRef idx="0"/>
          <a:fontRef idx="minor"/>
        </p:style>
      </p:sp>
      <p:sp>
        <p:nvSpPr>
          <p:cNvPr id="298" name="PlaceHolder 1"/>
          <p:cNvSpPr>
            <a:spLocks noGrp="1"/>
          </p:cNvSpPr>
          <p:nvPr>
            <p:ph/>
          </p:nvPr>
        </p:nvSpPr>
        <p:spPr>
          <a:xfrm>
            <a:off x="609480" y="1604520"/>
            <a:ext cx="10971720" cy="3976560"/>
          </a:xfrm>
          <a:prstGeom prst="rect">
            <a:avLst/>
          </a:prstGeom>
          <a:noFill/>
          <a:ln w="0">
            <a:noFill/>
          </a:ln>
        </p:spPr>
        <p:txBody>
          <a:bodyPr lIns="0" rIns="0" tIns="0" bIns="0" anchor="t">
            <a:normAutofit/>
          </a:bodyPr>
          <a:p>
            <a:pPr algn="just">
              <a:lnSpc>
                <a:spcPct val="100000"/>
              </a:lnSpc>
              <a:spcBef>
                <a:spcPts val="1417"/>
              </a:spcBef>
              <a:buNone/>
            </a:pPr>
            <a:endParaRPr b="0" lang="en-PH" sz="3200" spc="-1" strike="noStrike">
              <a:latin typeface="Arial"/>
            </a:endParaRPr>
          </a:p>
          <a:p>
            <a:pPr algn="just">
              <a:lnSpc>
                <a:spcPct val="100000"/>
              </a:lnSpc>
              <a:spcBef>
                <a:spcPts val="1417"/>
              </a:spcBef>
              <a:buNone/>
            </a:pPr>
            <a:r>
              <a:rPr b="1" lang="en-PH" sz="2000" spc="-1" strike="noStrike">
                <a:latin typeface="Lato"/>
                <a:ea typeface="AppleSystemUIFont"/>
              </a:rPr>
              <a:t>Ang maging tapat na asawa at maging isang mapagarugang ina sa kaniyang mga anak ang itinuturing na tradisyonal na papel ng kababaihan sa sinaunang lipunan ng Asya. Subalit may mga babae rin sa lipunang Asyano na may ginagampanang mahahalagang papel maliban sa pagiging asawa at ina.</a:t>
            </a:r>
            <a:endParaRPr b="0" lang="en-PH" sz="2000" spc="-1" strike="noStrike">
              <a:latin typeface="Arial"/>
            </a:endParaRPr>
          </a:p>
        </p:txBody>
      </p:sp>
      <p:sp>
        <p:nvSpPr>
          <p:cNvPr id="299" name="PlaceHolder 2"/>
          <p:cNvSpPr>
            <a:spLocks noGrp="1"/>
          </p:cNvSpPr>
          <p:nvPr>
            <p:ph type="title"/>
          </p:nvPr>
        </p:nvSpPr>
        <p:spPr>
          <a:xfrm>
            <a:off x="609480" y="198000"/>
            <a:ext cx="10009800" cy="1295640"/>
          </a:xfrm>
          <a:prstGeom prst="rect">
            <a:avLst/>
          </a:prstGeom>
          <a:solidFill>
            <a:srgbClr val="ffd8ce"/>
          </a:solidFill>
          <a:ln w="76320">
            <a:solidFill>
              <a:srgbClr val="650953"/>
            </a:solidFill>
            <a:round/>
          </a:ln>
        </p:spPr>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0" name="PlaceHolder 6"/>
          <p:cNvSpPr/>
          <p:nvPr/>
        </p:nvSpPr>
        <p:spPr>
          <a:xfrm>
            <a:off x="609840" y="2520000"/>
            <a:ext cx="10950480" cy="3591720"/>
          </a:xfrm>
          <a:prstGeom prst="rect">
            <a:avLst/>
          </a:prstGeom>
          <a:noFill/>
          <a:ln w="76320">
            <a:noFill/>
          </a:ln>
        </p:spPr>
        <p:style>
          <a:lnRef idx="0"/>
          <a:fillRef idx="0"/>
          <a:effectRef idx="0"/>
          <a:fontRef idx="minor"/>
        </p:style>
      </p:sp>
      <p:sp>
        <p:nvSpPr>
          <p:cNvPr id="301" name="PlaceHolder 1"/>
          <p:cNvSpPr>
            <a:spLocks noGrp="1"/>
          </p:cNvSpPr>
          <p:nvPr>
            <p:ph/>
          </p:nvPr>
        </p:nvSpPr>
        <p:spPr>
          <a:xfrm>
            <a:off x="753480" y="1532520"/>
            <a:ext cx="6590160" cy="2175120"/>
          </a:xfrm>
          <a:prstGeom prst="rect">
            <a:avLst/>
          </a:prstGeom>
          <a:noFill/>
          <a:ln w="0">
            <a:noFill/>
          </a:ln>
        </p:spPr>
        <p:txBody>
          <a:bodyPr lIns="0" rIns="0" tIns="0" bIns="0" anchor="t">
            <a:normAutofit/>
          </a:bodyPr>
          <a:p>
            <a:pPr algn="just">
              <a:lnSpc>
                <a:spcPct val="100000"/>
              </a:lnSpc>
              <a:buNone/>
            </a:pPr>
            <a:r>
              <a:rPr b="1" lang="en-PH" sz="2000" spc="-1" strike="noStrike">
                <a:latin typeface="Lato"/>
                <a:ea typeface="AppleSystemUIFont"/>
              </a:rPr>
              <a:t>Isa rito ang mga geisha sa bansang Japan. Ang mga geisha ay mga tradisyonal na tagapag-aliw sa mga kostumer sa pamamagitan ng pag-awit at pagsasayaw ng mga tradisyonal na musika. Sila rin ay tumutugtog ng mga tradisyonal na instrumento. May kasanayan rin sila sa sining tulad ng calligraphy, tea ceremony, at flower arrangement.</a:t>
            </a:r>
            <a:endParaRPr b="0" lang="en-PH" sz="2000" spc="-1" strike="noStrike">
              <a:latin typeface="Arial"/>
            </a:endParaRPr>
          </a:p>
          <a:p>
            <a:pPr algn="just">
              <a:lnSpc>
                <a:spcPct val="100000"/>
              </a:lnSpc>
              <a:buNone/>
            </a:pPr>
            <a:endParaRPr b="0" lang="en-PH" sz="2000" spc="-1" strike="noStrike">
              <a:latin typeface="Arial"/>
            </a:endParaRPr>
          </a:p>
          <a:p>
            <a:pPr algn="just">
              <a:lnSpc>
                <a:spcPct val="100000"/>
              </a:lnSpc>
              <a:buNone/>
            </a:pPr>
            <a:endParaRPr b="0" lang="en-PH" sz="2000" spc="-1" strike="noStrike">
              <a:latin typeface="Arial"/>
            </a:endParaRPr>
          </a:p>
        </p:txBody>
      </p:sp>
      <p:sp>
        <p:nvSpPr>
          <p:cNvPr id="302" name="PlaceHolder 2"/>
          <p:cNvSpPr>
            <a:spLocks noGrp="1"/>
          </p:cNvSpPr>
          <p:nvPr>
            <p:ph type="title"/>
          </p:nvPr>
        </p:nvSpPr>
        <p:spPr>
          <a:xfrm>
            <a:off x="609480" y="198000"/>
            <a:ext cx="10009800" cy="1295640"/>
          </a:xfrm>
          <a:prstGeom prst="rect">
            <a:avLst/>
          </a:prstGeom>
          <a:solidFill>
            <a:srgbClr val="ffd8ce"/>
          </a:solidFill>
          <a:ln w="76320">
            <a:solidFill>
              <a:srgbClr val="650953"/>
            </a:solidFill>
            <a:round/>
          </a:ln>
        </p:spPr>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sp>
        <p:nvSpPr>
          <p:cNvPr id="303" name="PlaceHolder 3"/>
          <p:cNvSpPr/>
          <p:nvPr/>
        </p:nvSpPr>
        <p:spPr>
          <a:xfrm>
            <a:off x="5073840" y="4376880"/>
            <a:ext cx="6590160" cy="1598760"/>
          </a:xfrm>
          <a:prstGeom prst="rect">
            <a:avLst/>
          </a:prstGeom>
          <a:noFill/>
          <a:ln w="0">
            <a:noFill/>
          </a:ln>
        </p:spPr>
        <p:style>
          <a:lnRef idx="0"/>
          <a:fillRef idx="0"/>
          <a:effectRef idx="0"/>
          <a:fontRef idx="minor"/>
        </p:style>
        <p:txBody>
          <a:bodyPr lIns="0" rIns="0" tIns="0" bIns="0" anchor="t">
            <a:normAutofit/>
          </a:bodyPr>
          <a:p>
            <a:pPr algn="just">
              <a:lnSpc>
                <a:spcPct val="100000"/>
              </a:lnSpc>
              <a:spcBef>
                <a:spcPts val="1417"/>
              </a:spcBef>
              <a:buNone/>
            </a:pPr>
            <a:r>
              <a:rPr b="1" lang="en-PH" sz="2000" spc="-1" strike="noStrike">
                <a:latin typeface="Lato"/>
                <a:ea typeface="AppleSystemUIFont"/>
              </a:rPr>
              <a:t>Noong panahon ng sinaunang barangay sa Pilipinas, mataas ang pagtingin sa mga kababaihan. Ang kababaihan ang tumatayong pinunong panrelihiyon na tinatawag na babaylan. Sila rin ay nagsisilbing mangangalakal, magsasaka, at maging pinuno ng pamayanan o kaharian.</a:t>
            </a:r>
            <a:endParaRPr b="0" lang="en-PH" sz="2000" spc="-1" strike="noStrike">
              <a:latin typeface="Arial"/>
            </a:endParaRPr>
          </a:p>
        </p:txBody>
      </p:sp>
      <p:pic>
        <p:nvPicPr>
          <p:cNvPr id="304" name="" descr=""/>
          <p:cNvPicPr/>
          <p:nvPr/>
        </p:nvPicPr>
        <p:blipFill>
          <a:blip r:embed="rId1"/>
          <a:stretch/>
        </p:blipFill>
        <p:spPr>
          <a:xfrm>
            <a:off x="7578360" y="1593360"/>
            <a:ext cx="3981960" cy="2546280"/>
          </a:xfrm>
          <a:prstGeom prst="rect">
            <a:avLst/>
          </a:prstGeom>
          <a:ln w="0">
            <a:noFill/>
          </a:ln>
        </p:spPr>
      </p:pic>
      <p:pic>
        <p:nvPicPr>
          <p:cNvPr id="305" name="" descr=""/>
          <p:cNvPicPr/>
          <p:nvPr/>
        </p:nvPicPr>
        <p:blipFill>
          <a:blip r:embed="rId2"/>
          <a:stretch/>
        </p:blipFill>
        <p:spPr>
          <a:xfrm>
            <a:off x="900000" y="3708000"/>
            <a:ext cx="3959640" cy="2331720"/>
          </a:xfrm>
          <a:prstGeom prst="rect">
            <a:avLst/>
          </a:prstGeom>
          <a:ln w="0">
            <a:noFill/>
          </a:ln>
        </p:spPr>
      </p:pic>
      <p:sp>
        <p:nvSpPr>
          <p:cNvPr id="306" name=""/>
          <p:cNvSpPr/>
          <p:nvPr/>
        </p:nvSpPr>
        <p:spPr>
          <a:xfrm>
            <a:off x="9242280" y="4130280"/>
            <a:ext cx="634680" cy="272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200" spc="-1" strike="noStrike">
                <a:latin typeface="Lato"/>
              </a:rPr>
              <a:t>Geisha</a:t>
            </a:r>
            <a:endParaRPr b="0" lang="en-PH" sz="1200" spc="-1" strike="noStrike">
              <a:latin typeface="Arial"/>
            </a:endParaRPr>
          </a:p>
        </p:txBody>
      </p:sp>
      <p:sp>
        <p:nvSpPr>
          <p:cNvPr id="307" name=""/>
          <p:cNvSpPr/>
          <p:nvPr/>
        </p:nvSpPr>
        <p:spPr>
          <a:xfrm>
            <a:off x="2474280" y="6002640"/>
            <a:ext cx="791640" cy="272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200" spc="-1" strike="noStrike">
                <a:latin typeface="Lato"/>
              </a:rPr>
              <a:t>Babaylan</a:t>
            </a:r>
            <a:endParaRPr b="0" lang="en-PH" sz="12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8" name="PlaceHolder 5"/>
          <p:cNvSpPr/>
          <p:nvPr/>
        </p:nvSpPr>
        <p:spPr>
          <a:xfrm>
            <a:off x="609840" y="2520000"/>
            <a:ext cx="10950480" cy="3591720"/>
          </a:xfrm>
          <a:prstGeom prst="rect">
            <a:avLst/>
          </a:prstGeom>
          <a:noFill/>
          <a:ln w="76320">
            <a:noFill/>
          </a:ln>
        </p:spPr>
        <p:style>
          <a:lnRef idx="0"/>
          <a:fillRef idx="0"/>
          <a:effectRef idx="0"/>
          <a:fontRef idx="minor"/>
        </p:style>
      </p:sp>
      <p:sp>
        <p:nvSpPr>
          <p:cNvPr id="309" name="PlaceHolder 1"/>
          <p:cNvSpPr>
            <a:spLocks noGrp="1"/>
          </p:cNvSpPr>
          <p:nvPr>
            <p:ph/>
          </p:nvPr>
        </p:nvSpPr>
        <p:spPr>
          <a:xfrm>
            <a:off x="573480" y="2036520"/>
            <a:ext cx="6590160" cy="2859120"/>
          </a:xfrm>
          <a:prstGeom prst="rect">
            <a:avLst/>
          </a:prstGeom>
          <a:noFill/>
          <a:ln w="0">
            <a:noFill/>
          </a:ln>
        </p:spPr>
        <p:txBody>
          <a:bodyPr lIns="0" rIns="0" tIns="0" bIns="0" anchor="t">
            <a:normAutofit/>
          </a:bodyPr>
          <a:p>
            <a:pPr algn="just">
              <a:lnSpc>
                <a:spcPct val="100000"/>
              </a:lnSpc>
              <a:spcBef>
                <a:spcPts val="1417"/>
              </a:spcBef>
              <a:buNone/>
            </a:pPr>
            <a:r>
              <a:rPr b="1" lang="en-PH" sz="2000" spc="-1" strike="noStrike">
                <a:latin typeface="Lato"/>
                <a:ea typeface="AppleSystemUIFont"/>
              </a:rPr>
              <a:t>Idagdag din natin na ang mga sinaunang Asyano ay naniniwala sa papel ng kababaihan bilang mga diyosa. Sa paniniwala ng taga-Kanlurang Asya, nagsimula ang lahat ng bagay sa pamamagitan ng isang diyosa na may pangalang Tiamat. Nagmula kay Tiamat ang iba pang mga diyos. Ayon sa alamat, tinangkang patayin ni Tiamat ang mga nilikha niyang diyos subalit napatay siya ni Marduk, isa sa mga diyos na kaniyang nilikha. Ang mga labi ni Tiamat ang naging lupa at langit.</a:t>
            </a:r>
            <a:endParaRPr b="0" lang="en-PH" sz="2000" spc="-1" strike="noStrike">
              <a:latin typeface="Arial"/>
            </a:endParaRPr>
          </a:p>
        </p:txBody>
      </p:sp>
      <p:sp>
        <p:nvSpPr>
          <p:cNvPr id="310" name="PlaceHolder 2"/>
          <p:cNvSpPr>
            <a:spLocks noGrp="1"/>
          </p:cNvSpPr>
          <p:nvPr>
            <p:ph type="title"/>
          </p:nvPr>
        </p:nvSpPr>
        <p:spPr>
          <a:xfrm>
            <a:off x="609480" y="198000"/>
            <a:ext cx="10009800" cy="1295640"/>
          </a:xfrm>
          <a:prstGeom prst="rect">
            <a:avLst/>
          </a:prstGeom>
          <a:solidFill>
            <a:srgbClr val="ffd8ce"/>
          </a:solidFill>
          <a:ln w="76320">
            <a:solidFill>
              <a:srgbClr val="650953"/>
            </a:solidFill>
            <a:round/>
          </a:ln>
        </p:spPr>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sp>
        <p:nvSpPr>
          <p:cNvPr id="311" name=""/>
          <p:cNvSpPr/>
          <p:nvPr/>
        </p:nvSpPr>
        <p:spPr>
          <a:xfrm>
            <a:off x="7632000" y="5030280"/>
            <a:ext cx="3959640" cy="36936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200" spc="-1" strike="noStrike">
                <a:solidFill>
                  <a:srgbClr val="000000"/>
                </a:solidFill>
                <a:latin typeface="Lato"/>
              </a:rPr>
              <a:t>Labanang Marduk-Tiamat mula sa alamat ng Enuma Elish</a:t>
            </a:r>
            <a:endParaRPr b="0" lang="en-PH" sz="1200" spc="-1" strike="noStrike">
              <a:latin typeface="Arial"/>
            </a:endParaRPr>
          </a:p>
        </p:txBody>
      </p:sp>
      <p:pic>
        <p:nvPicPr>
          <p:cNvPr id="312" name="" descr=""/>
          <p:cNvPicPr/>
          <p:nvPr/>
        </p:nvPicPr>
        <p:blipFill>
          <a:blip r:embed="rId1"/>
          <a:stretch/>
        </p:blipFill>
        <p:spPr>
          <a:xfrm>
            <a:off x="7344000" y="1902240"/>
            <a:ext cx="4510800" cy="313740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3" name="PlaceHolder 13"/>
          <p:cNvSpPr/>
          <p:nvPr/>
        </p:nvSpPr>
        <p:spPr>
          <a:xfrm>
            <a:off x="609840" y="2520000"/>
            <a:ext cx="10950480" cy="3591720"/>
          </a:xfrm>
          <a:prstGeom prst="rect">
            <a:avLst/>
          </a:prstGeom>
          <a:noFill/>
          <a:ln w="76320">
            <a:noFill/>
          </a:ln>
        </p:spPr>
        <p:style>
          <a:lnRef idx="0"/>
          <a:fillRef idx="0"/>
          <a:effectRef idx="0"/>
          <a:fontRef idx="minor"/>
        </p:style>
      </p:sp>
      <p:sp>
        <p:nvSpPr>
          <p:cNvPr id="314" name="PlaceHolder 1"/>
          <p:cNvSpPr>
            <a:spLocks noGrp="1"/>
          </p:cNvSpPr>
          <p:nvPr>
            <p:ph/>
          </p:nvPr>
        </p:nvSpPr>
        <p:spPr>
          <a:xfrm>
            <a:off x="609480" y="1604520"/>
            <a:ext cx="10971720" cy="3976560"/>
          </a:xfrm>
          <a:prstGeom prst="rect">
            <a:avLst/>
          </a:prstGeom>
          <a:noFill/>
          <a:ln w="0">
            <a:noFill/>
          </a:ln>
        </p:spPr>
        <p:txBody>
          <a:bodyPr lIns="0" rIns="0" tIns="0" bIns="0" anchor="t">
            <a:normAutofit/>
          </a:bodyPr>
          <a:p>
            <a:pPr algn="just">
              <a:lnSpc>
                <a:spcPct val="100000"/>
              </a:lnSpc>
              <a:buNone/>
            </a:pPr>
            <a:endParaRPr b="0" lang="en-PH" sz="3200" spc="-1" strike="noStrike">
              <a:latin typeface="Arial"/>
            </a:endParaRPr>
          </a:p>
          <a:p>
            <a:pPr algn="just">
              <a:lnSpc>
                <a:spcPct val="100000"/>
              </a:lnSpc>
              <a:buNone/>
            </a:pPr>
            <a:r>
              <a:rPr b="1" lang="en-PH" sz="2000" spc="-1" strike="noStrike">
                <a:latin typeface="Lato"/>
                <a:ea typeface="AppleSystemUIFont"/>
              </a:rPr>
              <a:t>Mahalaga sa mga taga-Mesopotamia ang diyosa ng tubig na tinawag nilang Nammu. May bahaging ginampanan si Nammu sa paglikha ng tao. Diyosa rin nila si Inanna, ang diyosa ng pag-ibig at digmaan. Siya ay tinaguriang Ina ng Kalikasan.</a:t>
            </a:r>
            <a:endParaRPr b="0" lang="en-PH" sz="2000" spc="-1" strike="noStrike">
              <a:latin typeface="Arial"/>
            </a:endParaRPr>
          </a:p>
          <a:p>
            <a:pPr algn="just">
              <a:lnSpc>
                <a:spcPct val="100000"/>
              </a:lnSpc>
              <a:buNone/>
            </a:pPr>
            <a:endParaRPr b="0" lang="en-PH" sz="2000" spc="-1" strike="noStrike">
              <a:latin typeface="Arial"/>
            </a:endParaRPr>
          </a:p>
          <a:p>
            <a:pPr algn="just">
              <a:lnSpc>
                <a:spcPct val="100000"/>
              </a:lnSpc>
              <a:buNone/>
            </a:pPr>
            <a:r>
              <a:rPr b="1" lang="en-PH" sz="2000" spc="-1" strike="noStrike">
                <a:latin typeface="Lato"/>
                <a:ea typeface="AppleSystemUIFont"/>
              </a:rPr>
              <a:t>Sa Japan, si Amaterasu-O-mi-kami ang diyosa ng araw. Sa kaniya nagmula ang emperador ng Japan. Mahalaga ang papel na ginampanan ng mga babaeng diyosa sa mga kabihasnang Asyano.</a:t>
            </a:r>
            <a:endParaRPr b="0" lang="en-PH" sz="2000" spc="-1" strike="noStrike">
              <a:latin typeface="Arial"/>
            </a:endParaRPr>
          </a:p>
        </p:txBody>
      </p:sp>
      <p:sp>
        <p:nvSpPr>
          <p:cNvPr id="315" name="PlaceHolder 14"/>
          <p:cNvSpPr/>
          <p:nvPr/>
        </p:nvSpPr>
        <p:spPr>
          <a:xfrm>
            <a:off x="609480" y="198000"/>
            <a:ext cx="10009800" cy="1295640"/>
          </a:xfrm>
          <a:prstGeom prst="rect">
            <a:avLst/>
          </a:prstGeom>
          <a:solidFill>
            <a:srgbClr val="ffd8ce"/>
          </a:solidFill>
          <a:ln w="76320">
            <a:solidFill>
              <a:srgbClr val="650953"/>
            </a:solidFill>
            <a:round/>
          </a:ln>
        </p:spPr>
        <p:style>
          <a:lnRef idx="0"/>
          <a:fillRef idx="0"/>
          <a:effectRef idx="0"/>
          <a:fontRef idx="minor"/>
        </p:style>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6" name="PlaceHolder 15"/>
          <p:cNvSpPr/>
          <p:nvPr/>
        </p:nvSpPr>
        <p:spPr>
          <a:xfrm>
            <a:off x="609840" y="2520000"/>
            <a:ext cx="10950480" cy="3591720"/>
          </a:xfrm>
          <a:prstGeom prst="rect">
            <a:avLst/>
          </a:prstGeom>
          <a:noFill/>
          <a:ln w="76320">
            <a:noFill/>
          </a:ln>
        </p:spPr>
        <p:style>
          <a:lnRef idx="0"/>
          <a:fillRef idx="0"/>
          <a:effectRef idx="0"/>
          <a:fontRef idx="minor"/>
        </p:style>
      </p:sp>
      <p:sp>
        <p:nvSpPr>
          <p:cNvPr id="317" name="PlaceHolder 1"/>
          <p:cNvSpPr>
            <a:spLocks noGrp="1"/>
          </p:cNvSpPr>
          <p:nvPr>
            <p:ph/>
          </p:nvPr>
        </p:nvSpPr>
        <p:spPr>
          <a:xfrm>
            <a:off x="2692800" y="1388520"/>
            <a:ext cx="8867520" cy="1671120"/>
          </a:xfrm>
          <a:prstGeom prst="rect">
            <a:avLst/>
          </a:prstGeom>
          <a:noFill/>
          <a:ln w="0">
            <a:noFill/>
          </a:ln>
        </p:spPr>
        <p:txBody>
          <a:bodyPr lIns="0" rIns="0" tIns="0" bIns="0" anchor="t">
            <a:normAutofit/>
          </a:bodyPr>
          <a:p>
            <a:pPr algn="just">
              <a:lnSpc>
                <a:spcPct val="100000"/>
              </a:lnSpc>
              <a:buNone/>
            </a:pPr>
            <a:endParaRPr b="0" lang="en-PH" sz="3200" spc="-1" strike="noStrike">
              <a:latin typeface="Arial"/>
            </a:endParaRPr>
          </a:p>
          <a:p>
            <a:pPr algn="just">
              <a:lnSpc>
                <a:spcPct val="100000"/>
              </a:lnSpc>
              <a:buNone/>
            </a:pPr>
            <a:r>
              <a:rPr b="1" lang="en-PH" sz="2000" spc="-1" strike="noStrike">
                <a:latin typeface="Lato"/>
                <a:ea typeface="AppleSystemUIFont"/>
              </a:rPr>
              <a:t>Sa larangan ng literatura, tanyag si Murasaki Shikibu bilang ang may-akda ng kinikilala na pinakaunang nobela sa daigdig at pinakadakilang panitikan ng mga Hapones, ang The Tale of Genji. Ito ay tumatalakay sa pamumuhay ng mga maharlikang Hapones, partikular sa mga kuwentong pagibig ni Prinsipe Genji.</a:t>
            </a:r>
            <a:endParaRPr b="0" lang="en-PH" sz="2000" spc="-1" strike="noStrike">
              <a:latin typeface="Arial"/>
            </a:endParaRPr>
          </a:p>
          <a:p>
            <a:pPr algn="just">
              <a:lnSpc>
                <a:spcPct val="100000"/>
              </a:lnSpc>
              <a:buNone/>
            </a:pPr>
            <a:endParaRPr b="0" lang="en-PH" sz="2000" spc="-1" strike="noStrike">
              <a:latin typeface="Arial"/>
            </a:endParaRPr>
          </a:p>
          <a:p>
            <a:pPr algn="just">
              <a:lnSpc>
                <a:spcPct val="100000"/>
              </a:lnSpc>
              <a:buNone/>
            </a:pPr>
            <a:endParaRPr b="0" lang="en-PH" sz="2000" spc="-1" strike="noStrike">
              <a:latin typeface="Arial"/>
            </a:endParaRPr>
          </a:p>
        </p:txBody>
      </p:sp>
      <p:sp>
        <p:nvSpPr>
          <p:cNvPr id="318" name="PlaceHolder 16"/>
          <p:cNvSpPr/>
          <p:nvPr/>
        </p:nvSpPr>
        <p:spPr>
          <a:xfrm>
            <a:off x="609480" y="198000"/>
            <a:ext cx="10009800" cy="1295640"/>
          </a:xfrm>
          <a:prstGeom prst="rect">
            <a:avLst/>
          </a:prstGeom>
          <a:solidFill>
            <a:srgbClr val="ffd8ce"/>
          </a:solidFill>
          <a:ln w="76320">
            <a:solidFill>
              <a:srgbClr val="650953"/>
            </a:solidFill>
            <a:round/>
          </a:ln>
        </p:spPr>
        <p:style>
          <a:lnRef idx="0"/>
          <a:fillRef idx="0"/>
          <a:effectRef idx="0"/>
          <a:fontRef idx="minor"/>
        </p:style>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pic>
        <p:nvPicPr>
          <p:cNvPr id="319" name="" descr=""/>
          <p:cNvPicPr/>
          <p:nvPr/>
        </p:nvPicPr>
        <p:blipFill>
          <a:blip r:embed="rId1"/>
          <a:stretch/>
        </p:blipFill>
        <p:spPr>
          <a:xfrm>
            <a:off x="646920" y="1634040"/>
            <a:ext cx="1872720" cy="4215960"/>
          </a:xfrm>
          <a:prstGeom prst="rect">
            <a:avLst/>
          </a:prstGeom>
          <a:ln w="0">
            <a:noFill/>
          </a:ln>
        </p:spPr>
      </p:pic>
      <p:pic>
        <p:nvPicPr>
          <p:cNvPr id="320" name="" descr=""/>
          <p:cNvPicPr/>
          <p:nvPr/>
        </p:nvPicPr>
        <p:blipFill>
          <a:blip r:embed="rId2"/>
          <a:stretch/>
        </p:blipFill>
        <p:spPr>
          <a:xfrm>
            <a:off x="7890120" y="3240000"/>
            <a:ext cx="4025520" cy="2519640"/>
          </a:xfrm>
          <a:prstGeom prst="rect">
            <a:avLst/>
          </a:prstGeom>
          <a:ln w="0">
            <a:noFill/>
          </a:ln>
        </p:spPr>
      </p:pic>
      <p:sp>
        <p:nvSpPr>
          <p:cNvPr id="321" name=""/>
          <p:cNvSpPr/>
          <p:nvPr/>
        </p:nvSpPr>
        <p:spPr>
          <a:xfrm>
            <a:off x="2693160" y="3260880"/>
            <a:ext cx="5046480" cy="2850840"/>
          </a:xfrm>
          <a:prstGeom prst="rect">
            <a:avLst/>
          </a:prstGeom>
          <a:noFill/>
          <a:ln w="0">
            <a:noFill/>
          </a:ln>
        </p:spPr>
        <p:style>
          <a:lnRef idx="0"/>
          <a:fillRef idx="0"/>
          <a:effectRef idx="0"/>
          <a:fontRef idx="minor"/>
        </p:style>
        <p:txBody>
          <a:bodyPr lIns="0" rIns="0" tIns="0" bIns="0" anchor="t">
            <a:normAutofit/>
          </a:bodyPr>
          <a:p>
            <a:pPr algn="just">
              <a:lnSpc>
                <a:spcPct val="100000"/>
              </a:lnSpc>
              <a:spcBef>
                <a:spcPts val="1417"/>
              </a:spcBef>
              <a:buNone/>
            </a:pPr>
            <a:r>
              <a:rPr b="1" lang="en-PH" sz="2000" spc="-1" strike="noStrike">
                <a:latin typeface="Lato"/>
                <a:ea typeface="AppleSystemUIFont"/>
              </a:rPr>
              <a:t>Ang kuwento naman ni Hua Mulan na hango sa katutubong awit ng mga Tsino na “The Ballad of Mulan” ay patuloy na nagbibigay ng inspirasyon sa maraming tao mula noon hanggang ngayon. Nang magkaroon ng digmaan, nagpanggap si Hua Mulan bilang isang lalaking mandirigma upang humalili sa kaniyang amang may sakit.</a:t>
            </a:r>
            <a:endParaRPr b="0" lang="en-PH" sz="2000" spc="-1" strike="noStrike">
              <a:latin typeface="Arial"/>
            </a:endParaRPr>
          </a:p>
        </p:txBody>
      </p:sp>
      <p:sp>
        <p:nvSpPr>
          <p:cNvPr id="322" name=""/>
          <p:cNvSpPr/>
          <p:nvPr/>
        </p:nvSpPr>
        <p:spPr>
          <a:xfrm>
            <a:off x="9292680" y="5864760"/>
            <a:ext cx="1354680" cy="272880"/>
          </a:xfrm>
          <a:prstGeom prst="rect">
            <a:avLst/>
          </a:prstGeom>
          <a:noFill/>
          <a:ln w="0">
            <a:noFill/>
          </a:ln>
        </p:spPr>
        <p:style>
          <a:lnRef idx="0"/>
          <a:fillRef idx="0"/>
          <a:effectRef idx="0"/>
          <a:fontRef idx="minor"/>
        </p:style>
        <p:txBody>
          <a:bodyPr lIns="90000" rIns="90000" tIns="45000" bIns="45000" anchor="t">
            <a:noAutofit/>
          </a:bodyPr>
          <a:p>
            <a:r>
              <a:rPr b="0" lang="en-PH" sz="1200" spc="-1" strike="noStrike">
                <a:latin typeface="Lato"/>
                <a:ea typeface=""/>
              </a:rPr>
              <a:t>Murasaki Shikibu</a:t>
            </a:r>
            <a:endParaRPr b="0" lang="en-PH" sz="1200" spc="-1" strike="noStrike">
              <a:solidFill>
                <a:srgbClr val="5d5d5d"/>
              </a:solidFill>
              <a:latin typeface=""/>
              <a:ea typeface=""/>
            </a:endParaRPr>
          </a:p>
        </p:txBody>
      </p:sp>
      <p:sp>
        <p:nvSpPr>
          <p:cNvPr id="323" name=""/>
          <p:cNvSpPr/>
          <p:nvPr/>
        </p:nvSpPr>
        <p:spPr>
          <a:xfrm>
            <a:off x="1048680" y="5900760"/>
            <a:ext cx="1039320" cy="272880"/>
          </a:xfrm>
          <a:prstGeom prst="rect">
            <a:avLst/>
          </a:prstGeom>
          <a:noFill/>
          <a:ln w="0">
            <a:noFill/>
          </a:ln>
        </p:spPr>
        <p:style>
          <a:lnRef idx="0"/>
          <a:fillRef idx="0"/>
          <a:effectRef idx="0"/>
          <a:fontRef idx="minor"/>
        </p:style>
        <p:txBody>
          <a:bodyPr lIns="90000" rIns="90000" tIns="45000" bIns="45000" anchor="t">
            <a:noAutofit/>
          </a:bodyPr>
          <a:p>
            <a:pPr algn="ctr">
              <a:buNone/>
            </a:pPr>
            <a:r>
              <a:rPr b="0" lang="en-PH" sz="1200" spc="-1" strike="noStrike">
                <a:latin typeface="Lato"/>
                <a:ea typeface=""/>
              </a:rPr>
              <a:t>Hua Mulan</a:t>
            </a:r>
            <a:endParaRPr b="0" lang="en-PH" sz="1200" spc="-1" strike="noStrike">
              <a:solidFill>
                <a:srgbClr val="5d5d5d"/>
              </a:solidFill>
              <a:latin typeface=""/>
              <a:ea typeface=""/>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4" name="PlaceHolder 17"/>
          <p:cNvSpPr/>
          <p:nvPr/>
        </p:nvSpPr>
        <p:spPr>
          <a:xfrm>
            <a:off x="609840" y="2520000"/>
            <a:ext cx="10950480" cy="3591720"/>
          </a:xfrm>
          <a:prstGeom prst="rect">
            <a:avLst/>
          </a:prstGeom>
          <a:noFill/>
          <a:ln w="76320">
            <a:noFill/>
          </a:ln>
        </p:spPr>
        <p:style>
          <a:lnRef idx="0"/>
          <a:fillRef idx="0"/>
          <a:effectRef idx="0"/>
          <a:fontRef idx="minor"/>
        </p:style>
      </p:sp>
      <p:sp>
        <p:nvSpPr>
          <p:cNvPr id="325" name="PlaceHolder 1"/>
          <p:cNvSpPr>
            <a:spLocks noGrp="1"/>
          </p:cNvSpPr>
          <p:nvPr>
            <p:ph/>
          </p:nvPr>
        </p:nvSpPr>
        <p:spPr>
          <a:xfrm>
            <a:off x="609480" y="1604520"/>
            <a:ext cx="10971720" cy="3976560"/>
          </a:xfrm>
          <a:prstGeom prst="rect">
            <a:avLst/>
          </a:prstGeom>
          <a:noFill/>
          <a:ln w="0">
            <a:noFill/>
          </a:ln>
        </p:spPr>
        <p:txBody>
          <a:bodyPr lIns="0" rIns="0" tIns="0" bIns="0" anchor="t">
            <a:normAutofit/>
          </a:bodyPr>
          <a:p>
            <a:pPr algn="just">
              <a:lnSpc>
                <a:spcPct val="100000"/>
              </a:lnSpc>
              <a:spcBef>
                <a:spcPts val="1417"/>
              </a:spcBef>
              <a:buNone/>
            </a:pPr>
            <a:endParaRPr b="0" lang="en-PH" sz="3200" spc="-1" strike="noStrike">
              <a:latin typeface="Arial"/>
            </a:endParaRPr>
          </a:p>
          <a:p>
            <a:pPr algn="just">
              <a:lnSpc>
                <a:spcPct val="100000"/>
              </a:lnSpc>
              <a:spcBef>
                <a:spcPts val="1417"/>
              </a:spcBef>
              <a:buNone/>
            </a:pPr>
            <a:endParaRPr b="0" lang="en-PH" sz="3200" spc="-1" strike="noStrike">
              <a:latin typeface="Arial"/>
            </a:endParaRPr>
          </a:p>
          <a:p>
            <a:pPr algn="just">
              <a:lnSpc>
                <a:spcPct val="100000"/>
              </a:lnSpc>
              <a:spcBef>
                <a:spcPts val="1417"/>
              </a:spcBef>
              <a:buNone/>
            </a:pPr>
            <a:endParaRPr b="0" lang="en-PH" sz="3200" spc="-1" strike="noStrike">
              <a:latin typeface="Arial"/>
            </a:endParaRPr>
          </a:p>
          <a:p>
            <a:pPr algn="just">
              <a:lnSpc>
                <a:spcPct val="100000"/>
              </a:lnSpc>
              <a:spcBef>
                <a:spcPts val="1417"/>
              </a:spcBef>
              <a:buNone/>
            </a:pPr>
            <a:r>
              <a:rPr b="1" lang="en-PH" sz="2000" spc="-1" strike="noStrike">
                <a:latin typeface="Lato"/>
                <a:ea typeface="AppleSystemUIFont"/>
              </a:rPr>
              <a:t>Ang papel ng kababaihan sa kasaysayan at kabihasnang Asyano ay hindi matatawaran. Hindi sapat na ituring na mas mahinang kasarian ang pagiging babae dahil mayroon din silang kalakasan na maaaring makapagpabago at makapagpaunlad sa lipunang kanilang kinabibilangan.</a:t>
            </a:r>
            <a:endParaRPr b="0" lang="en-PH" sz="2000" spc="-1" strike="noStrike">
              <a:latin typeface="Arial"/>
            </a:endParaRPr>
          </a:p>
        </p:txBody>
      </p:sp>
      <p:sp>
        <p:nvSpPr>
          <p:cNvPr id="326" name="PlaceHolder 18"/>
          <p:cNvSpPr/>
          <p:nvPr/>
        </p:nvSpPr>
        <p:spPr>
          <a:xfrm>
            <a:off x="609480" y="198000"/>
            <a:ext cx="10009800" cy="1295640"/>
          </a:xfrm>
          <a:prstGeom prst="rect">
            <a:avLst/>
          </a:prstGeom>
          <a:solidFill>
            <a:srgbClr val="ffd8ce"/>
          </a:solidFill>
          <a:ln w="76320">
            <a:solidFill>
              <a:srgbClr val="650953"/>
            </a:solidFill>
            <a:round/>
          </a:ln>
        </p:spPr>
        <p:style>
          <a:lnRef idx="0"/>
          <a:fillRef idx="0"/>
          <a:effectRef idx="0"/>
          <a:fontRef idx="minor"/>
        </p:style>
        <p:txBody>
          <a:bodyPr lIns="38160" rIns="38160" tIns="38160" bIns="38160" anchor="ctr">
            <a:noAutofit/>
          </a:bodyPr>
          <a:p>
            <a:pPr algn="ctr">
              <a:lnSpc>
                <a:spcPct val="100000"/>
              </a:lnSpc>
              <a:buNone/>
            </a:pPr>
            <a:r>
              <a:rPr b="1" lang="en-PH" sz="3200" spc="-1" strike="noStrike">
                <a:solidFill>
                  <a:srgbClr val="650953"/>
                </a:solidFill>
                <a:latin typeface="Lato"/>
                <a:ea typeface="AppleSystemUIFont"/>
              </a:rPr>
              <a:t>Tradisyonal na Papel at Mahahalagang Kontribusyon ng Kababaihan sa Sinaunang Lipunan ng Asya</a:t>
            </a:r>
            <a:endParaRPr b="0" lang="en-PH" sz="3200" spc="-1" strike="noStrike">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7" name="PlaceHolder 1"/>
          <p:cNvSpPr>
            <a:spLocks noGrp="1"/>
          </p:cNvSpPr>
          <p:nvPr>
            <p:ph type="title"/>
          </p:nvPr>
        </p:nvSpPr>
        <p:spPr>
          <a:xfrm>
            <a:off x="609480" y="273600"/>
            <a:ext cx="10963440" cy="1135800"/>
          </a:xfrm>
          <a:prstGeom prst="rect">
            <a:avLst/>
          </a:prstGeom>
          <a:noFill/>
          <a:ln w="0">
            <a:noFill/>
          </a:ln>
        </p:spPr>
        <p:txBody>
          <a:bodyPr lIns="0" rIns="0" tIns="0" bIns="0" anchor="ctr">
            <a:noAutofit/>
          </a:bodyPr>
          <a:p>
            <a:pPr>
              <a:lnSpc>
                <a:spcPct val="100000"/>
              </a:lnSpc>
              <a:buNone/>
            </a:pPr>
            <a:r>
              <a:rPr b="1" lang="en-PH" sz="3800" spc="-1" strike="noStrike">
                <a:latin typeface="Lato"/>
              </a:rPr>
              <a:t>PAGSASANAY</a:t>
            </a:r>
            <a:endParaRPr b="0" lang="en-PH" sz="3800" spc="-1" strike="noStrike">
              <a:latin typeface="Arial"/>
            </a:endParaRPr>
          </a:p>
        </p:txBody>
      </p:sp>
      <p:sp>
        <p:nvSpPr>
          <p:cNvPr id="328" name="PlaceHolder 9"/>
          <p:cNvSpPr/>
          <p:nvPr/>
        </p:nvSpPr>
        <p:spPr>
          <a:xfrm>
            <a:off x="609480" y="1604880"/>
            <a:ext cx="10950120" cy="3954960"/>
          </a:xfrm>
          <a:prstGeom prst="rect">
            <a:avLst/>
          </a:prstGeom>
          <a:noFill/>
          <a:ln w="0">
            <a:noFill/>
          </a:ln>
        </p:spPr>
        <p:style>
          <a:lnRef idx="0"/>
          <a:fillRef idx="0"/>
          <a:effectRef idx="0"/>
          <a:fontRef idx="minor"/>
        </p:style>
      </p:sp>
      <p:sp>
        <p:nvSpPr>
          <p:cNvPr id="329" name="PlaceHolder 11"/>
          <p:cNvSpPr/>
          <p:nvPr/>
        </p:nvSpPr>
        <p:spPr>
          <a:xfrm>
            <a:off x="609840" y="1604520"/>
            <a:ext cx="10950120" cy="3954960"/>
          </a:xfrm>
          <a:prstGeom prst="rect">
            <a:avLst/>
          </a:prstGeom>
          <a:noFill/>
          <a:ln w="0">
            <a:noFill/>
          </a:ln>
        </p:spPr>
        <p:style>
          <a:lnRef idx="0"/>
          <a:fillRef idx="0"/>
          <a:effectRef idx="0"/>
          <a:fontRef idx="minor"/>
        </p:style>
      </p:sp>
      <p:sp>
        <p:nvSpPr>
          <p:cNvPr id="330" name="PlaceHolder 2"/>
          <p:cNvSpPr>
            <a:spLocks noGrp="1"/>
          </p:cNvSpPr>
          <p:nvPr>
            <p:ph/>
          </p:nvPr>
        </p:nvSpPr>
        <p:spPr>
          <a:xfrm>
            <a:off x="609480" y="1604520"/>
            <a:ext cx="10963440" cy="4511160"/>
          </a:xfrm>
          <a:prstGeom prst="rect">
            <a:avLst/>
          </a:prstGeom>
          <a:noFill/>
          <a:ln w="0">
            <a:noFill/>
          </a:ln>
        </p:spPr>
        <p:txBody>
          <a:bodyPr lIns="0" rIns="0" tIns="0" bIns="0" anchor="t">
            <a:normAutofit/>
          </a:bodyPr>
          <a:p>
            <a:pPr algn="just">
              <a:lnSpc>
                <a:spcPct val="100000"/>
              </a:lnSpc>
              <a:buNone/>
            </a:pPr>
            <a:r>
              <a:rPr b="1" lang="en-PH" sz="1800" spc="-1" strike="noStrike">
                <a:solidFill>
                  <a:srgbClr val="000000"/>
                </a:solidFill>
                <a:latin typeface="Lato"/>
              </a:rPr>
              <a:t>PANUTO</a:t>
            </a:r>
            <a:r>
              <a:rPr b="0" lang="en-PH" sz="1800" spc="-1" strike="noStrike">
                <a:solidFill>
                  <a:srgbClr val="000000"/>
                </a:solidFill>
                <a:latin typeface="Lato"/>
              </a:rPr>
              <a:t>: </a:t>
            </a:r>
            <a:r>
              <a:rPr b="0" lang="en-PH" sz="1800" spc="-1" strike="noStrike">
                <a:solidFill>
                  <a:srgbClr val="000000"/>
                </a:solidFill>
                <a:latin typeface="Lato"/>
                <a:ea typeface="AppleSystemUIFont"/>
              </a:rPr>
              <a:t>Sagutin ang mga sumusunod na tanong.</a:t>
            </a:r>
            <a:endParaRPr b="0" lang="en-PH" sz="1800" spc="-1" strike="noStrike">
              <a:latin typeface="Arial"/>
            </a:endParaRPr>
          </a:p>
          <a:p>
            <a:pPr algn="just">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AppleSystemUIFont"/>
              </a:rPr>
              <a:t>1. Ano-ano ang mahalagang papel na ginagampanan ng kababaihan sa sinaunang Asya?</a:t>
            </a:r>
            <a:endParaRPr b="0" lang="en-PH" sz="1800" spc="-1" strike="noStrike">
              <a:latin typeface="Arial"/>
            </a:endParaRPr>
          </a:p>
          <a:p>
            <a:pPr>
              <a:lnSpc>
                <a:spcPct val="100000"/>
              </a:lnSpc>
              <a:buNone/>
            </a:pPr>
            <a:r>
              <a:rPr b="0" lang="en-PH" sz="1800" spc="-1" strike="noStrike">
                <a:solidFill>
                  <a:srgbClr val="000000"/>
                </a:solidFill>
                <a:latin typeface="Lato"/>
                <a:ea typeface="AppleSystemUIFont"/>
              </a:rPr>
              <a:t>2. Sino-sino ang mga natatanging babae mula sa sinaunang Asya?</a:t>
            </a:r>
            <a:endParaRPr b="0" lang="en-PH" sz="1800" spc="-1" strike="noStrike">
              <a:latin typeface="Arial"/>
            </a:endParaRPr>
          </a:p>
          <a:p>
            <a:pPr algn="just">
              <a:lnSpc>
                <a:spcPct val="100000"/>
              </a:lnSpc>
              <a:buNone/>
            </a:pPr>
            <a:endParaRPr b="0" lang="en-PH" sz="1800" spc="-1" strike="noStrike">
              <a:latin typeface="Arial"/>
            </a:endParaRPr>
          </a:p>
          <a:p>
            <a:pPr algn="just">
              <a:lnSpc>
                <a:spcPct val="100000"/>
              </a:lnSpc>
              <a:buNone/>
            </a:pPr>
            <a:endParaRPr b="0" lang="en-PH" sz="1800" spc="-1" strike="noStrike">
              <a:latin typeface="Arial"/>
            </a:endParaRPr>
          </a:p>
        </p:txBody>
      </p:sp>
      <p:sp>
        <p:nvSpPr>
          <p:cNvPr id="331" name=""/>
          <p:cNvSpPr/>
          <p:nvPr/>
        </p:nvSpPr>
        <p:spPr>
          <a:xfrm>
            <a:off x="9540000" y="3060000"/>
            <a:ext cx="1077480" cy="389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2000" spc="-1" strike="noStrike">
                <a:solidFill>
                  <a:srgbClr val="ffffff"/>
                </a:solidFill>
                <a:latin typeface="Lato"/>
                <a:ea typeface="DejaVu Sans"/>
              </a:rPr>
              <a:t>BUNGA</a:t>
            </a:r>
            <a:endParaRPr b="0" lang="en-PH" sz="2000" spc="-1" strike="noStrike">
              <a:latin typeface="Arial"/>
            </a:endParaRPr>
          </a:p>
        </p:txBody>
      </p:sp>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2" name="PlaceHolder 1"/>
          <p:cNvSpPr>
            <a:spLocks noGrp="1"/>
          </p:cNvSpPr>
          <p:nvPr>
            <p:ph type="title"/>
          </p:nvPr>
        </p:nvSpPr>
        <p:spPr>
          <a:xfrm>
            <a:off x="609480" y="273600"/>
            <a:ext cx="10972080" cy="1144440"/>
          </a:xfrm>
          <a:prstGeom prst="rect">
            <a:avLst/>
          </a:prstGeom>
          <a:noFill/>
          <a:ln w="0">
            <a:noFill/>
          </a:ln>
        </p:spPr>
        <p:txBody>
          <a:bodyPr lIns="0" rIns="0" tIns="0" bIns="0" anchor="ctr">
            <a:noAutofit/>
          </a:bodyPr>
          <a:p>
            <a:pPr>
              <a:lnSpc>
                <a:spcPct val="100000"/>
              </a:lnSpc>
              <a:buNone/>
            </a:pPr>
            <a:r>
              <a:rPr b="1" lang="en-PH" sz="3800" spc="-1" strike="noStrike">
                <a:latin typeface="Lato"/>
              </a:rPr>
              <a:t>SUSI SA PAGWAWASTO</a:t>
            </a:r>
            <a:endParaRPr b="0" lang="en-PH" sz="3800" spc="-1" strike="noStrike">
              <a:latin typeface="Arial"/>
            </a:endParaRPr>
          </a:p>
        </p:txBody>
      </p:sp>
      <p:sp>
        <p:nvSpPr>
          <p:cNvPr id="333" name="PlaceHolder 21"/>
          <p:cNvSpPr/>
          <p:nvPr/>
        </p:nvSpPr>
        <p:spPr>
          <a:xfrm>
            <a:off x="609480" y="1604880"/>
            <a:ext cx="10950120" cy="3954960"/>
          </a:xfrm>
          <a:prstGeom prst="rect">
            <a:avLst/>
          </a:prstGeom>
          <a:noFill/>
          <a:ln w="0">
            <a:noFill/>
          </a:ln>
        </p:spPr>
        <p:style>
          <a:lnRef idx="0"/>
          <a:fillRef idx="0"/>
          <a:effectRef idx="0"/>
          <a:fontRef idx="minor"/>
        </p:style>
      </p:sp>
      <p:sp>
        <p:nvSpPr>
          <p:cNvPr id="334" name="PlaceHolder 22"/>
          <p:cNvSpPr/>
          <p:nvPr/>
        </p:nvSpPr>
        <p:spPr>
          <a:xfrm>
            <a:off x="609840" y="1604520"/>
            <a:ext cx="10950120" cy="3954960"/>
          </a:xfrm>
          <a:prstGeom prst="rect">
            <a:avLst/>
          </a:prstGeom>
          <a:noFill/>
          <a:ln w="0">
            <a:noFill/>
          </a:ln>
        </p:spPr>
        <p:style>
          <a:lnRef idx="0"/>
          <a:fillRef idx="0"/>
          <a:effectRef idx="0"/>
          <a:fontRef idx="minor"/>
        </p:style>
      </p:sp>
      <p:sp>
        <p:nvSpPr>
          <p:cNvPr id="335" name=""/>
          <p:cNvSpPr/>
          <p:nvPr/>
        </p:nvSpPr>
        <p:spPr>
          <a:xfrm>
            <a:off x="9540000" y="3060000"/>
            <a:ext cx="1077480" cy="38988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1" lang="en-PH" sz="2000" spc="-1" strike="noStrike">
                <a:solidFill>
                  <a:srgbClr val="ffffff"/>
                </a:solidFill>
                <a:latin typeface="Lato"/>
                <a:ea typeface="DejaVu Sans"/>
              </a:rPr>
              <a:t>BUNGA</a:t>
            </a:r>
            <a:endParaRPr b="0" lang="en-PH" sz="2000" spc="-1" strike="noStrike">
              <a:latin typeface="Arial"/>
            </a:endParaRPr>
          </a:p>
        </p:txBody>
      </p:sp>
      <p:sp>
        <p:nvSpPr>
          <p:cNvPr id="336" name="PlaceHolder 2"/>
          <p:cNvSpPr>
            <a:spLocks noGrp="1"/>
          </p:cNvSpPr>
          <p:nvPr>
            <p:ph/>
          </p:nvPr>
        </p:nvSpPr>
        <p:spPr>
          <a:xfrm>
            <a:off x="609480" y="1604520"/>
            <a:ext cx="10972080" cy="3976920"/>
          </a:xfrm>
          <a:prstGeom prst="rect">
            <a:avLst/>
          </a:prstGeom>
          <a:noFill/>
          <a:ln w="0">
            <a:noFill/>
          </a:ln>
        </p:spPr>
        <p:txBody>
          <a:bodyPr lIns="0" rIns="0" tIns="0" bIns="0" anchor="t">
            <a:normAutofit/>
          </a:bodyPr>
          <a:p>
            <a:pPr>
              <a:lnSpc>
                <a:spcPct val="100000"/>
              </a:lnSpc>
              <a:buNone/>
            </a:pPr>
            <a:r>
              <a:rPr b="0" lang="en-PH" sz="1800" spc="-1" strike="noStrike">
                <a:latin typeface="Lato"/>
              </a:rPr>
              <a:t>1. Pinunong panrelihiyon, mangangalakal, magsasaka, at maging pinuno</a:t>
            </a:r>
            <a:endParaRPr b="0" lang="en-PH" sz="1800" spc="-1" strike="noStrike">
              <a:latin typeface="Arial"/>
            </a:endParaRPr>
          </a:p>
          <a:p>
            <a:pPr>
              <a:lnSpc>
                <a:spcPct val="100000"/>
              </a:lnSpc>
              <a:buNone/>
            </a:pPr>
            <a:r>
              <a:rPr b="0" lang="en-PH" sz="1800" spc="-1" strike="noStrike">
                <a:latin typeface="Lato"/>
              </a:rPr>
              <a:t>2. Murasaki Shikibu, Hua Mulan, at iba pa</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7289</TotalTime>
  <Application>LibreOffice/7.2.5.2$MacOSX_X86_64 LibreOffice_project/499f9727c189e6ef3471021d6132d4c694f357e5</Application>
  <AppVersion>15.0000</AppVersion>
  <Words>71</Words>
  <Paragraphs>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2019-04-16T02:10:14Z</dcterms:created>
  <dc:creator>Microsoft Office User</dc:creator>
  <dc:description/>
  <dc:language>en-PH</dc:language>
  <cp:lastModifiedBy/>
  <dcterms:modified xsi:type="dcterms:W3CDTF">2023-05-05T09:44:07Z</dcterms:modified>
  <cp:revision>3328</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i4>7</vt:i4>
  </property>
</Properties>
</file>