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11.png" ContentType="image/png"/>
  <Override PartName="/ppt/media/image9.png" ContentType="image/png"/>
  <Override PartName="/ppt/media/image10.png" ContentType="image/png"/>
  <Override PartName="/ppt/media/image7.png" ContentType="image/png"/>
  <Override PartName="/ppt/media/image12.png" ContentType="image/png"/>
  <Override PartName="/ppt/media/image8.png" ContentType="image/png"/>
  <Override PartName="/ppt/media/image13.png" ContentType="image/png"/>
  <Override PartName="/ppt/media/image14.png" ContentType="image/png"/>
  <Override PartName="/ppt/media/image15.png" ContentType="image/png"/>
  <Override PartName="/ppt/media/image16.png" ContentType="image/png"/>
  <Override PartName="/ppt/media/image17.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9.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20.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7.xml" ContentType="application/vnd.openxmlformats-officedocument.presentationml.slide+xml"/>
  <Override PartName="/ppt/slides/slide21.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22.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_rels/slide18.xml.rels" ContentType="application/vnd.openxmlformats-package.relationships+xml"/>
  <Override PartName="/ppt/slides/_rels/slide11.xml.rels" ContentType="application/vnd.openxmlformats-package.relationships+xml"/>
  <Override PartName="/ppt/slides/_rels/slide17.xml.rels" ContentType="application/vnd.openxmlformats-package.relationships+xml"/>
  <Override PartName="/ppt/slides/_rels/slide10.xml.rels" ContentType="application/vnd.openxmlformats-package.relationships+xml"/>
  <Override PartName="/ppt/slides/_rels/slide16.xml.rels" ContentType="application/vnd.openxmlformats-package.relationships+xml"/>
  <Override PartName="/ppt/slides/_rels/slide15.xml.rels" ContentType="application/vnd.openxmlformats-package.relationships+xml"/>
  <Override PartName="/ppt/slides/_rels/slide13.xml.rels" ContentType="application/vnd.openxmlformats-package.relationships+xml"/>
  <Override PartName="/ppt/slides/_rels/slide12.xml.rels" ContentType="application/vnd.openxmlformats-package.relationships+xml"/>
  <Override PartName="/ppt/slides/_rels/slide19.xml.rels" ContentType="application/vnd.openxmlformats-package.relationships+xml"/>
  <Override PartName="/ppt/slides/_rels/slide9.xml.rels" ContentType="application/vnd.openxmlformats-package.relationships+xml"/>
  <Override PartName="/ppt/slides/_rels/slide2.xml.rels" ContentType="application/vnd.openxmlformats-package.relationships+xml"/>
  <Override PartName="/ppt/slides/_rels/slide14.xml.rels" ContentType="application/vnd.openxmlformats-package.relationships+xml"/>
  <Override PartName="/ppt/slides/_rels/slide22.xml.rels" ContentType="application/vnd.openxmlformats-package.relationships+xml"/>
  <Override PartName="/ppt/slides/_rels/slide1.xml.rels" ContentType="application/vnd.openxmlformats-package.relationships+xml"/>
  <Override PartName="/ppt/slides/_rels/slide8.xml.rels" ContentType="application/vnd.openxmlformats-package.relationships+xml"/>
  <Override PartName="/ppt/slides/_rels/slide21.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20.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slide1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Relationship Id="rId17" Type="http://schemas.openxmlformats.org/officeDocument/2006/relationships/slide" Target="slides/slide13.xml"/><Relationship Id="rId18" Type="http://schemas.openxmlformats.org/officeDocument/2006/relationships/slide" Target="slides/slide14.xml"/><Relationship Id="rId19" Type="http://schemas.openxmlformats.org/officeDocument/2006/relationships/slide" Target="slides/slide15.xml"/><Relationship Id="rId20" Type="http://schemas.openxmlformats.org/officeDocument/2006/relationships/slide" Target="slides/slide16.xml"/><Relationship Id="rId21" Type="http://schemas.openxmlformats.org/officeDocument/2006/relationships/slide" Target="slides/slide17.xml"/><Relationship Id="rId22" Type="http://schemas.openxmlformats.org/officeDocument/2006/relationships/slide" Target="slides/slide18.xml"/><Relationship Id="rId23" Type="http://schemas.openxmlformats.org/officeDocument/2006/relationships/slide" Target="slides/slide19.xml"/><Relationship Id="rId24" Type="http://schemas.openxmlformats.org/officeDocument/2006/relationships/slide" Target="slides/slide20.xml"/><Relationship Id="rId25" Type="http://schemas.openxmlformats.org/officeDocument/2006/relationships/slide" Target="slides/slide21.xml"/><Relationship Id="rId26" Type="http://schemas.openxmlformats.org/officeDocument/2006/relationships/slide" Target="slides/slide22.xml"/><Relationship Id="rId27"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68360" cy="683424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75240" cy="2775240"/>
          </a:xfrm>
          <a:prstGeom prst="rect">
            <a:avLst/>
          </a:prstGeom>
          <a:ln w="0">
            <a:noFill/>
          </a:ln>
        </p:spPr>
      </p:pic>
      <p:sp>
        <p:nvSpPr>
          <p:cNvPr id="2" name="Rectangle 5"/>
          <p:cNvSpPr/>
          <p:nvPr/>
        </p:nvSpPr>
        <p:spPr>
          <a:xfrm>
            <a:off x="3487320" y="1475280"/>
            <a:ext cx="8680680" cy="383868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80680" cy="36036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68360" cy="611280"/>
          </a:xfrm>
          <a:prstGeom prst="rect">
            <a:avLst/>
          </a:prstGeom>
          <a:ln w="0">
            <a:noFill/>
          </a:ln>
        </p:spPr>
      </p:pic>
      <p:sp>
        <p:nvSpPr>
          <p:cNvPr id="43" name="Rectangle 7"/>
          <p:cNvSpPr/>
          <p:nvPr/>
        </p:nvSpPr>
        <p:spPr>
          <a:xfrm>
            <a:off x="10868760" y="0"/>
            <a:ext cx="946800" cy="94680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10880" cy="1010880"/>
          </a:xfrm>
          <a:prstGeom prst="rect">
            <a:avLst/>
          </a:prstGeom>
          <a:ln w="0">
            <a:noFill/>
          </a:ln>
        </p:spPr>
      </p:pic>
      <p:sp>
        <p:nvSpPr>
          <p:cNvPr id="45" name="TextBox 9"/>
          <p:cNvSpPr/>
          <p:nvPr/>
        </p:nvSpPr>
        <p:spPr>
          <a:xfrm>
            <a:off x="185400" y="6362280"/>
            <a:ext cx="466812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5995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592680" cy="336096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image" Target="../media/image10.png"/><Relationship Id="rId4" Type="http://schemas.openxmlformats.org/officeDocument/2006/relationships/image" Target="../media/image11.png"/><Relationship Id="rId5"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9.xml.rels><?xml version="1.0" encoding="UTF-8"?>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13.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4.xml.rels><?xml version="1.0" encoding="UTF-8"?>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3.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6.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slideLayout" Target="../slideLayouts/slideLayout13.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18.xml.rels><?xml version="1.0" encoding="UTF-8"?>
<Relationships xmlns="http://schemas.openxmlformats.org/package/2006/relationships"><Relationship Id="rId1" Type="http://schemas.openxmlformats.org/officeDocument/2006/relationships/image" Target="../media/image15.png"/><Relationship Id="rId2" Type="http://schemas.openxmlformats.org/officeDocument/2006/relationships/image" Target="../media/image16.png"/><Relationship Id="rId3" Type="http://schemas.openxmlformats.org/officeDocument/2006/relationships/slideLayout" Target="../slideLayouts/slideLayout13.xml"/>
</Relationships>
</file>

<file path=ppt/slides/_rels/slide19.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0.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21.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slideLayout" Target="../slideLayouts/slideLayout13.xml"/>
</Relationships>
</file>

<file path=ppt/slides/_rels/slide22.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3866400" y="2755800"/>
            <a:ext cx="8191440" cy="2284200"/>
          </a:xfrm>
          <a:prstGeom prst="rect">
            <a:avLst/>
          </a:prstGeom>
          <a:noFill/>
          <a:ln w="0">
            <a:noFill/>
          </a:ln>
        </p:spPr>
        <p:style>
          <a:lnRef idx="0"/>
          <a:fillRef idx="0"/>
          <a:effectRef idx="0"/>
          <a:fontRef idx="minor"/>
        </p:style>
        <p:txBody>
          <a:bodyPr lIns="90000" rIns="90000" tIns="45000" bIns="45000" anchor="t">
            <a:spAutoFit/>
          </a:bodyPr>
          <a:p>
            <a:pPr algn="ctr">
              <a:lnSpc>
                <a:spcPct val="100000"/>
              </a:lnSpc>
              <a:buNone/>
            </a:pPr>
            <a:r>
              <a:rPr b="0" lang="en-US" sz="3600" spc="-1" strike="noStrike">
                <a:solidFill>
                  <a:srgbClr val="ffffff"/>
                </a:solidFill>
                <a:latin typeface="Montserrat"/>
                <a:ea typeface="Arial;Arial"/>
              </a:rPr>
              <a:t>Saanman Naroroon (Kuwento) Wika/Gramatika – Pag-uugnay ng Simuno at Panaguri sa </a:t>
            </a:r>
            <a:endParaRPr b="0" lang="en-PH" sz="3600" spc="-1" strike="noStrike">
              <a:latin typeface="Arial"/>
            </a:endParaRPr>
          </a:p>
          <a:p>
            <a:pPr algn="ctr">
              <a:lnSpc>
                <a:spcPct val="100000"/>
              </a:lnSpc>
              <a:buNone/>
            </a:pPr>
            <a:r>
              <a:rPr b="0" lang="en-US" sz="3600" spc="-1" strike="noStrike">
                <a:solidFill>
                  <a:srgbClr val="ffffff"/>
                </a:solidFill>
                <a:latin typeface="Montserrat"/>
                <a:ea typeface="Arial;Arial"/>
              </a:rPr>
              <a:t>Pakikipag-usap</a:t>
            </a:r>
            <a:endParaRPr b="0" lang="en-PH" sz="36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25" name="" descr=""/>
          <p:cNvPicPr/>
          <p:nvPr/>
        </p:nvPicPr>
        <p:blipFill>
          <a:blip r:embed="rId1"/>
          <a:stretch/>
        </p:blipFill>
        <p:spPr>
          <a:xfrm>
            <a:off x="7109640" y="2988000"/>
            <a:ext cx="5057280" cy="2697840"/>
          </a:xfrm>
          <a:prstGeom prst="rect">
            <a:avLst/>
          </a:prstGeom>
          <a:ln w="0">
            <a:noFill/>
          </a:ln>
        </p:spPr>
      </p:pic>
      <p:sp>
        <p:nvSpPr>
          <p:cNvPr id="126" name=""/>
          <p:cNvSpPr/>
          <p:nvPr/>
        </p:nvSpPr>
        <p:spPr>
          <a:xfrm>
            <a:off x="1080000" y="360000"/>
            <a:ext cx="8872200" cy="1462320"/>
          </a:xfrm>
          <a:prstGeom prst="rect">
            <a:avLst/>
          </a:prstGeom>
          <a:solidFill>
            <a:srgbClr val="e5c17d"/>
          </a:solidFill>
          <a:ln w="0">
            <a:noFill/>
          </a:ln>
        </p:spPr>
        <p:style>
          <a:lnRef idx="0"/>
          <a:fillRef idx="0"/>
          <a:effectRef idx="0"/>
          <a:fontRef idx="minor"/>
        </p:style>
        <p:txBody>
          <a:bodyPr lIns="90000" rIns="90000" tIns="45000" bIns="45000" anchor="t">
            <a:noAutofit/>
          </a:bodyPr>
          <a:p>
            <a:pPr>
              <a:lnSpc>
                <a:spcPct val="100000"/>
              </a:lnSpc>
              <a:buNone/>
            </a:pPr>
            <a:r>
              <a:rPr b="1" lang="en-PH" sz="2800" spc="-1" strike="noStrike">
                <a:solidFill>
                  <a:srgbClr val="000000"/>
                </a:solidFill>
                <a:latin typeface="Lato"/>
                <a:ea typeface="DejaVu Sans"/>
              </a:rPr>
              <a:t>	</a:t>
            </a:r>
            <a:r>
              <a:rPr b="1" lang="en-PH" sz="2800" spc="-1" strike="noStrike">
                <a:solidFill>
                  <a:srgbClr val="000000"/>
                </a:solidFill>
                <a:latin typeface="Lato"/>
                <a:ea typeface="DejaVu Sans"/>
              </a:rPr>
              <a:t>	</a:t>
            </a:r>
            <a:r>
              <a:rPr b="1" lang="en-PH" sz="2800" spc="-1" strike="noStrike">
                <a:solidFill>
                  <a:srgbClr val="000000"/>
                </a:solidFill>
                <a:latin typeface="Lato"/>
                <a:ea typeface="DejaVu Sans"/>
              </a:rPr>
              <a:t>	</a:t>
            </a:r>
            <a:r>
              <a:rPr b="1" lang="en-PH" sz="2800" spc="-1" strike="noStrike">
                <a:solidFill>
                  <a:srgbClr val="000000"/>
                </a:solidFill>
                <a:latin typeface="Lato"/>
                <a:ea typeface="DejaVu Sans"/>
              </a:rPr>
              <a:t>Pangunahing Tanong:</a:t>
            </a:r>
            <a:endParaRPr b="0" lang="en-PH" sz="2800" spc="-1" strike="noStrike">
              <a:latin typeface="Arial"/>
            </a:endParaRPr>
          </a:p>
          <a:p>
            <a:pPr algn="just">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	</a:t>
            </a:r>
            <a:r>
              <a:rPr b="0" lang="en-PH" sz="2600" spc="-1" strike="noStrike">
                <a:solidFill>
                  <a:srgbClr val="000000"/>
                </a:solidFill>
                <a:latin typeface="Lato"/>
                <a:ea typeface="DejaVu Sans"/>
              </a:rPr>
              <a:t>Paano ka magkakaroon ng mabuting pakikipag-</a:t>
            </a:r>
            <a:r>
              <a:rPr b="0" lang="en-PH" sz="2600" spc="-1" strike="noStrike">
                <a:solidFill>
                  <a:srgbClr val="000000"/>
                </a:solidFill>
                <a:latin typeface="Lato"/>
                <a:ea typeface="DejaVu Sans"/>
              </a:rPr>
              <a:t>	</a:t>
            </a:r>
            <a:r>
              <a:rPr b="0" lang="en-PH" sz="2600" spc="-1" strike="noStrike">
                <a:solidFill>
                  <a:srgbClr val="000000"/>
                </a:solidFill>
                <a:latin typeface="Lato"/>
                <a:ea typeface="DejaVu Sans"/>
              </a:rPr>
              <a:t>	</a:t>
            </a:r>
            <a:r>
              <a:rPr b="0" lang="en-PH" sz="2600" spc="-1" strike="noStrike">
                <a:solidFill>
                  <a:srgbClr val="000000"/>
                </a:solidFill>
                <a:latin typeface="Lato"/>
                <a:ea typeface="DejaVu Sans"/>
              </a:rPr>
              <a:t>	</a:t>
            </a:r>
            <a:r>
              <a:rPr b="0" lang="en-PH" sz="2600" spc="-1" strike="noStrike">
                <a:solidFill>
                  <a:srgbClr val="000000"/>
                </a:solidFill>
                <a:latin typeface="Lato"/>
                <a:ea typeface="DejaVu Sans"/>
              </a:rPr>
              <a:t>ugnayan sa taong nasa malayo?</a:t>
            </a:r>
            <a:endParaRPr b="0" lang="en-PH" sz="2600" spc="-1" strike="noStrike">
              <a:latin typeface="Arial"/>
            </a:endParaRPr>
          </a:p>
        </p:txBody>
      </p:sp>
      <p:pic>
        <p:nvPicPr>
          <p:cNvPr id="127" name="" descr=""/>
          <p:cNvPicPr/>
          <p:nvPr/>
        </p:nvPicPr>
        <p:blipFill>
          <a:blip r:embed="rId2"/>
          <a:stretch/>
        </p:blipFill>
        <p:spPr>
          <a:xfrm>
            <a:off x="1080000" y="203760"/>
            <a:ext cx="1258560" cy="2350800"/>
          </a:xfrm>
          <a:prstGeom prst="rect">
            <a:avLst/>
          </a:prstGeom>
          <a:ln w="0">
            <a:noFill/>
          </a:ln>
        </p:spPr>
      </p:pic>
      <p:sp>
        <p:nvSpPr>
          <p:cNvPr id="128" name=""/>
          <p:cNvSpPr/>
          <p:nvPr/>
        </p:nvSpPr>
        <p:spPr>
          <a:xfrm>
            <a:off x="533520" y="2761560"/>
            <a:ext cx="7198920" cy="1729800"/>
          </a:xfrm>
          <a:prstGeom prst="rect">
            <a:avLst/>
          </a:prstGeom>
          <a:noFill/>
          <a:ln w="0">
            <a:noFill/>
          </a:ln>
        </p:spPr>
        <p:style>
          <a:lnRef idx="0"/>
          <a:fillRef idx="0"/>
          <a:effectRef idx="0"/>
          <a:fontRef idx="minor"/>
        </p:style>
        <p:txBody>
          <a:bodyPr lIns="90000" rIns="90000" tIns="45000" bIns="45000" anchor="t">
            <a:noAutofit/>
          </a:bodyPr>
          <a:p>
            <a:pPr algn="just">
              <a:lnSpc>
                <a:spcPct val="100000"/>
              </a:lnSpc>
              <a:buNone/>
            </a:pPr>
            <a:r>
              <a:rPr b="0" lang="en-PH" sz="2800" spc="-1" strike="noStrike">
                <a:solidFill>
                  <a:srgbClr val="000000"/>
                </a:solidFill>
                <a:latin typeface="Lato"/>
                <a:ea typeface="DejaVu Sans"/>
              </a:rPr>
              <a:t>May kaibigan o kamag-anak ka ba sa ibang bansa?</a:t>
            </a:r>
            <a:endParaRPr b="0" lang="en-PH" sz="2800" spc="-1" strike="noStrike">
              <a:latin typeface="Arial"/>
            </a:endParaRPr>
          </a:p>
          <a:p>
            <a:pPr algn="just">
              <a:lnSpc>
                <a:spcPct val="100000"/>
              </a:lnSpc>
              <a:buNone/>
            </a:pPr>
            <a:endParaRPr b="0" lang="en-PH" sz="2800" spc="-1" strike="noStrike">
              <a:latin typeface="Arial"/>
            </a:endParaRPr>
          </a:p>
          <a:p>
            <a:pPr algn="just">
              <a:lnSpc>
                <a:spcPct val="100000"/>
              </a:lnSpc>
              <a:buNone/>
            </a:pPr>
            <a:r>
              <a:rPr b="0" lang="en-PH" sz="2800" spc="-1" strike="noStrike">
                <a:solidFill>
                  <a:srgbClr val="000000"/>
                </a:solidFill>
                <a:latin typeface="Lato"/>
                <a:ea typeface="DejaVu Sans"/>
              </a:rPr>
              <a:t>May ugnayan pa ba kayo kahit siya ay malayo? Paano ninyo ito ginagawa?</a:t>
            </a:r>
            <a:endParaRPr b="0" lang="en-PH" sz="2800" spc="-1" strike="noStrike">
              <a:latin typeface="Arial"/>
            </a:endParaRPr>
          </a:p>
          <a:p>
            <a:pPr algn="just">
              <a:lnSpc>
                <a:spcPct val="100000"/>
              </a:lnSpc>
              <a:buNone/>
            </a:pPr>
            <a:r>
              <a:rPr b="0" lang="en-PH" sz="2800" spc="-1" strike="noStrike">
                <a:solidFill>
                  <a:srgbClr val="000000"/>
                </a:solidFill>
                <a:latin typeface="Lato"/>
                <a:ea typeface="DejaVu Sans"/>
              </a:rPr>
              <a:t>_________________________________</a:t>
            </a:r>
            <a:endParaRPr b="0" lang="en-PH" sz="2800" spc="-1" strike="noStrike">
              <a:latin typeface="Arial"/>
            </a:endParaRPr>
          </a:p>
          <a:p>
            <a:pPr algn="just">
              <a:lnSpc>
                <a:spcPct val="100000"/>
              </a:lnSpc>
              <a:buNone/>
            </a:pPr>
            <a:r>
              <a:rPr b="0" lang="en-PH" sz="2800" spc="-1" strike="noStrike">
                <a:solidFill>
                  <a:srgbClr val="000000"/>
                </a:solidFill>
                <a:latin typeface="Lato"/>
                <a:ea typeface="DejaVu Sans"/>
              </a:rPr>
              <a:t>_________________________________</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29" name="" descr=""/>
          <p:cNvPicPr/>
          <p:nvPr/>
        </p:nvPicPr>
        <p:blipFill>
          <a:blip r:embed="rId1"/>
          <a:stretch/>
        </p:blipFill>
        <p:spPr>
          <a:xfrm>
            <a:off x="0" y="38520"/>
            <a:ext cx="2634120" cy="1220040"/>
          </a:xfrm>
          <a:prstGeom prst="rect">
            <a:avLst/>
          </a:prstGeom>
          <a:ln w="0">
            <a:noFill/>
          </a:ln>
        </p:spPr>
      </p:pic>
      <p:sp>
        <p:nvSpPr>
          <p:cNvPr id="130" name=""/>
          <p:cNvSpPr/>
          <p:nvPr/>
        </p:nvSpPr>
        <p:spPr>
          <a:xfrm>
            <a:off x="900000" y="900000"/>
            <a:ext cx="10360800" cy="9612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0" lang="en-PH" sz="2800" spc="-1" strike="noStrike">
                <a:solidFill>
                  <a:srgbClr val="000000"/>
                </a:solidFill>
                <a:latin typeface="Lato"/>
                <a:ea typeface="DejaVu Sans"/>
              </a:rPr>
              <a:t>Pagbibigay ng Kahulugan ng Salita sa Tulong ng Larawan at</a:t>
            </a:r>
            <a:endParaRPr b="0" lang="en-PH" sz="2800" spc="-1" strike="noStrike">
              <a:latin typeface="Arial"/>
            </a:endParaRPr>
          </a:p>
          <a:p>
            <a:pPr algn="ctr">
              <a:lnSpc>
                <a:spcPct val="100000"/>
              </a:lnSpc>
              <a:buNone/>
            </a:pPr>
            <a:r>
              <a:rPr b="0" lang="en-PH" sz="2800" spc="-1" strike="noStrike">
                <a:solidFill>
                  <a:srgbClr val="000000"/>
                </a:solidFill>
                <a:latin typeface="Lato"/>
                <a:ea typeface="DejaVu Sans"/>
              </a:rPr>
              <a:t>Pangungusap</a:t>
            </a:r>
            <a:endParaRPr b="0" lang="en-PH" sz="2800" spc="-1" strike="noStrike">
              <a:latin typeface="Arial"/>
            </a:endParaRPr>
          </a:p>
        </p:txBody>
      </p:sp>
      <p:graphicFrame>
        <p:nvGraphicFramePr>
          <p:cNvPr id="131" name=""/>
          <p:cNvGraphicFramePr/>
          <p:nvPr/>
        </p:nvGraphicFramePr>
        <p:xfrm>
          <a:off x="537120" y="1896840"/>
          <a:ext cx="10975680" cy="2608920"/>
        </p:xfrm>
        <a:graphic>
          <a:graphicData uri="http://schemas.openxmlformats.org/drawingml/2006/table">
            <a:tbl>
              <a:tblPr/>
              <a:tblGrid>
                <a:gridCol w="3657960"/>
                <a:gridCol w="3121200"/>
                <a:gridCol w="4196880"/>
              </a:tblGrid>
              <a:tr h="618120">
                <a:tc>
                  <a:txBody>
                    <a:bodyPr lIns="90000" rIns="90000" anchor="t">
                      <a:noAutofit/>
                    </a:bodyPr>
                    <a:p>
                      <a:pPr algn="ctr">
                        <a:lnSpc>
                          <a:spcPct val="100000"/>
                        </a:lnSpc>
                        <a:buNone/>
                      </a:pPr>
                      <a:r>
                        <a:rPr b="0" i="1" lang="en-PH" sz="2500" spc="-1" strike="noStrike">
                          <a:latin typeface="Lato"/>
                        </a:rPr>
                        <a:t>pharmacist</a:t>
                      </a:r>
                      <a:endParaRPr b="0" lang="en-PH" sz="25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8ce95"/>
                    </a:solidFill>
                  </a:tcPr>
                </a:tc>
                <a:tc>
                  <a:txBody>
                    <a:bodyPr lIns="90000" rIns="90000" anchor="t">
                      <a:noAutofit/>
                    </a:bodyPr>
                    <a:p>
                      <a:pPr algn="ctr">
                        <a:lnSpc>
                          <a:spcPct val="100000"/>
                        </a:lnSpc>
                        <a:buNone/>
                      </a:pPr>
                      <a:r>
                        <a:rPr b="0" lang="en-PH" sz="2500" spc="-1" strike="noStrike">
                          <a:latin typeface="Lato"/>
                        </a:rPr>
                        <a:t>nagagalak</a:t>
                      </a:r>
                      <a:endParaRPr b="0" lang="en-PH" sz="25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8ce95"/>
                    </a:solidFill>
                  </a:tcPr>
                </a:tc>
                <a:tc>
                  <a:txBody>
                    <a:bodyPr lIns="90000" rIns="90000" anchor="t">
                      <a:noAutofit/>
                    </a:bodyPr>
                    <a:p>
                      <a:pPr algn="ctr">
                        <a:lnSpc>
                          <a:spcPct val="100000"/>
                        </a:lnSpc>
                        <a:buNone/>
                      </a:pPr>
                      <a:r>
                        <a:rPr b="0" lang="en-PH" sz="2500" spc="-1" strike="noStrike">
                          <a:latin typeface="Lato"/>
                        </a:rPr>
                        <a:t>marating</a:t>
                      </a:r>
                      <a:endParaRPr b="0" lang="en-PH" sz="25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8ce95"/>
                    </a:solidFill>
                  </a:tcPr>
                </a:tc>
              </a:tr>
              <a:tr h="1991160">
                <a:tc>
                  <a:txBody>
                    <a:bodyPr lIns="90000" rIns="90000" anchor="t">
                      <a:noAutofit/>
                    </a:bodyPr>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2500" spc="-1" strike="noStrike">
                          <a:latin typeface="Lato"/>
                        </a:rPr>
                        <a:t>Ibig kong maging isang</a:t>
                      </a:r>
                      <a:endParaRPr b="0" lang="en-PH" sz="2500" spc="-1" strike="noStrike">
                        <a:latin typeface="Arial"/>
                      </a:endParaRPr>
                    </a:p>
                    <a:p>
                      <a:pPr algn="just">
                        <a:lnSpc>
                          <a:spcPct val="100000"/>
                        </a:lnSpc>
                        <a:buNone/>
                      </a:pPr>
                      <a:r>
                        <a:rPr b="0" i="1" lang="en-PH" sz="2500" spc="-1" strike="noStrike">
                          <a:highlight>
                            <a:srgbClr val="ffff00"/>
                          </a:highlight>
                          <a:latin typeface="Lato"/>
                        </a:rPr>
                        <a:t>pharmacist</a:t>
                      </a:r>
                      <a:r>
                        <a:rPr b="0" lang="en-PH" sz="2500" spc="-1" strike="noStrike">
                          <a:latin typeface="Lato"/>
                        </a:rPr>
                        <a:t> at pag-aralan</a:t>
                      </a:r>
                      <a:endParaRPr b="0" lang="en-PH" sz="2500" spc="-1" strike="noStrike">
                        <a:latin typeface="Arial"/>
                      </a:endParaRPr>
                    </a:p>
                    <a:p>
                      <a:pPr algn="just">
                        <a:lnSpc>
                          <a:spcPct val="100000"/>
                        </a:lnSpc>
                        <a:buNone/>
                      </a:pPr>
                      <a:r>
                        <a:rPr b="0" lang="en-PH" sz="2500" spc="-1" strike="noStrike">
                          <a:latin typeface="Lato"/>
                        </a:rPr>
                        <a:t>ang iba’t ibang gamot.</a:t>
                      </a:r>
                      <a:endParaRPr b="0" lang="en-PH" sz="25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8ce95"/>
                    </a:solidFill>
                  </a:tcPr>
                </a:tc>
                <a:tc>
                  <a:txBody>
                    <a:bodyPr lIns="90000" rIns="90000" anchor="t">
                      <a:noAutofit/>
                    </a:bodyPr>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2500" spc="-1" strike="noStrike">
                          <a:highlight>
                            <a:srgbClr val="ffff00"/>
                          </a:highlight>
                          <a:latin typeface="Lato"/>
                        </a:rPr>
                        <a:t>Nagagalak</a:t>
                      </a:r>
                      <a:r>
                        <a:rPr b="0" lang="en-PH" sz="2500" spc="-1" strike="noStrike">
                          <a:latin typeface="Lato"/>
                        </a:rPr>
                        <a:t> akong makilala ka.</a:t>
                      </a:r>
                      <a:endParaRPr b="0" lang="en-PH" sz="25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8ce95"/>
                    </a:solidFill>
                  </a:tcPr>
                </a:tc>
                <a:tc>
                  <a:txBody>
                    <a:bodyPr lIns="90000" rIns="90000" anchor="t">
                      <a:noAutofit/>
                    </a:bodyPr>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r>
                        <a:rPr b="0" lang="en-PH" sz="2500" spc="-1" strike="noStrike">
                          <a:latin typeface="Lato"/>
                        </a:rPr>
                        <a:t>Nais kong </a:t>
                      </a:r>
                      <a:r>
                        <a:rPr b="0" lang="en-PH" sz="2500" spc="-1" strike="noStrike">
                          <a:highlight>
                            <a:srgbClr val="ffff00"/>
                          </a:highlight>
                          <a:latin typeface="Lato"/>
                        </a:rPr>
                        <a:t>marating</a:t>
                      </a:r>
                      <a:r>
                        <a:rPr b="0" lang="en-PH" sz="2500" spc="-1" strike="noStrike">
                          <a:latin typeface="Lato"/>
                        </a:rPr>
                        <a:t> ang magandang lugar sa</a:t>
                      </a:r>
                      <a:endParaRPr b="0" lang="en-PH" sz="2500" spc="-1" strike="noStrike">
                        <a:latin typeface="Arial"/>
                      </a:endParaRPr>
                    </a:p>
                    <a:p>
                      <a:pPr algn="just">
                        <a:lnSpc>
                          <a:spcPct val="100000"/>
                        </a:lnSpc>
                        <a:buNone/>
                      </a:pPr>
                      <a:r>
                        <a:rPr b="0" lang="en-PH" sz="2500" spc="-1" strike="noStrike">
                          <a:latin typeface="Lato"/>
                        </a:rPr>
                        <a:t>inyong bayan.</a:t>
                      </a:r>
                      <a:endParaRPr b="0" lang="en-PH" sz="2500" spc="-1" strike="noStrike">
                        <a:latin typeface="Arial"/>
                      </a:endParaRPr>
                    </a:p>
                  </a:txBody>
                  <a:tcPr anchor="t" marL="90000" marR="90000">
                    <a:lnL w="720">
                      <a:solidFill>
                        <a:srgbClr val="ffffff"/>
                      </a:solidFill>
                    </a:lnL>
                    <a:lnR w="720">
                      <a:solidFill>
                        <a:srgbClr val="ffffff"/>
                      </a:solidFill>
                    </a:lnR>
                    <a:lnT w="720">
                      <a:solidFill>
                        <a:srgbClr val="ffffff"/>
                      </a:solidFill>
                    </a:lnT>
                    <a:lnB w="720">
                      <a:solidFill>
                        <a:srgbClr val="ffffff"/>
                      </a:solidFill>
                    </a:lnB>
                    <a:solidFill>
                      <a:srgbClr val="b8ce95"/>
                    </a:solidFill>
                  </a:tcPr>
                </a:tc>
              </a:tr>
            </a:tbl>
          </a:graphicData>
        </a:graphic>
      </p:graphicFrame>
      <p:pic>
        <p:nvPicPr>
          <p:cNvPr id="132" name="" descr=""/>
          <p:cNvPicPr/>
          <p:nvPr/>
        </p:nvPicPr>
        <p:blipFill>
          <a:blip r:embed="rId2"/>
          <a:stretch/>
        </p:blipFill>
        <p:spPr>
          <a:xfrm>
            <a:off x="1080000" y="2766960"/>
            <a:ext cx="2190240" cy="1551960"/>
          </a:xfrm>
          <a:prstGeom prst="rect">
            <a:avLst/>
          </a:prstGeom>
          <a:ln w="0">
            <a:noFill/>
          </a:ln>
        </p:spPr>
      </p:pic>
      <p:pic>
        <p:nvPicPr>
          <p:cNvPr id="133" name="" descr=""/>
          <p:cNvPicPr/>
          <p:nvPr/>
        </p:nvPicPr>
        <p:blipFill>
          <a:blip r:embed="rId3"/>
          <a:stretch/>
        </p:blipFill>
        <p:spPr>
          <a:xfrm>
            <a:off x="4680000" y="2597400"/>
            <a:ext cx="2193120" cy="2059560"/>
          </a:xfrm>
          <a:prstGeom prst="rect">
            <a:avLst/>
          </a:prstGeom>
          <a:ln w="0">
            <a:noFill/>
          </a:ln>
        </p:spPr>
      </p:pic>
      <p:pic>
        <p:nvPicPr>
          <p:cNvPr id="134" name="" descr=""/>
          <p:cNvPicPr/>
          <p:nvPr/>
        </p:nvPicPr>
        <p:blipFill>
          <a:blip r:embed="rId4"/>
          <a:stretch/>
        </p:blipFill>
        <p:spPr>
          <a:xfrm>
            <a:off x="8637840" y="2700000"/>
            <a:ext cx="1621800" cy="1798920"/>
          </a:xfrm>
          <a:prstGeom prst="rect">
            <a:avLst/>
          </a:prstGeom>
          <a:ln w="0">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
          <p:cNvSpPr/>
          <p:nvPr/>
        </p:nvSpPr>
        <p:spPr>
          <a:xfrm>
            <a:off x="180000" y="365760"/>
            <a:ext cx="2877840" cy="621720"/>
          </a:xfrm>
          <a:prstGeom prst="rect">
            <a:avLst/>
          </a:prstGeom>
          <a:solidFill>
            <a:srgbClr val="f5ddd9"/>
          </a:solidFill>
          <a:ln w="76320">
            <a:solidFill>
              <a:srgbClr val="e12839"/>
            </a:solidFill>
            <a:round/>
          </a:ln>
        </p:spPr>
        <p:style>
          <a:lnRef idx="0"/>
          <a:fillRef idx="0"/>
          <a:effectRef idx="0"/>
          <a:fontRef idx="minor"/>
        </p:style>
        <p:txBody>
          <a:bodyPr lIns="128160" rIns="128160" tIns="83160" bIns="83160" anchor="t">
            <a:noAutofit/>
          </a:bodyPr>
          <a:p>
            <a:pPr>
              <a:lnSpc>
                <a:spcPct val="100000"/>
              </a:lnSpc>
              <a:buNone/>
            </a:pPr>
            <a:r>
              <a:rPr b="0" i="1" lang="en-PH" sz="3000" spc="-1" strike="noStrike">
                <a:solidFill>
                  <a:srgbClr val="000000"/>
                </a:solidFill>
                <a:latin typeface="Lato"/>
                <a:ea typeface="DejaVu Sans"/>
              </a:rPr>
              <a:t>Genre:</a:t>
            </a:r>
            <a:r>
              <a:rPr b="0" lang="en-PH" sz="3000" spc="-1" strike="noStrike">
                <a:solidFill>
                  <a:srgbClr val="000000"/>
                </a:solidFill>
                <a:latin typeface="Lato"/>
                <a:ea typeface="DejaVu Sans"/>
              </a:rPr>
              <a:t> Kuwento</a:t>
            </a:r>
            <a:endParaRPr b="0" lang="en-PH" sz="3000" spc="-1" strike="noStrike">
              <a:latin typeface="Arial"/>
            </a:endParaRPr>
          </a:p>
        </p:txBody>
      </p:sp>
      <p:sp>
        <p:nvSpPr>
          <p:cNvPr id="136" name=""/>
          <p:cNvSpPr/>
          <p:nvPr/>
        </p:nvSpPr>
        <p:spPr>
          <a:xfrm>
            <a:off x="919440" y="1585440"/>
            <a:ext cx="10238400" cy="3992400"/>
          </a:xfrm>
          <a:prstGeom prst="rect">
            <a:avLst/>
          </a:prstGeom>
          <a:solidFill>
            <a:srgbClr val="efbe54"/>
          </a:solidFill>
          <a:ln w="0">
            <a:noFill/>
          </a:ln>
        </p:spPr>
        <p:style>
          <a:lnRef idx="0"/>
          <a:fillRef idx="0"/>
          <a:effectRef idx="0"/>
          <a:fontRef idx="minor"/>
        </p:style>
        <p:txBody>
          <a:bodyPr lIns="90000" rIns="90000" tIns="45000" bIns="45000" anchor="t">
            <a:noAutofit/>
          </a:bodyPr>
          <a:p>
            <a:pPr algn="just">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May mga tauhan, pinangyarihan, at mga pangyayari</a:t>
            </a:r>
            <a:endParaRPr b="0" lang="en-PH" sz="3000" spc="-1" strike="noStrike">
              <a:latin typeface="Arial"/>
            </a:endParaRPr>
          </a:p>
          <a:p>
            <a:pPr algn="just">
              <a:lnSpc>
                <a:spcPct val="200000"/>
              </a:lnSpc>
              <a:buNone/>
            </a:pPr>
            <a:r>
              <a:rPr b="0" lang="en-PH" sz="3000" spc="-1" strike="noStrike">
                <a:solidFill>
                  <a:srgbClr val="000000"/>
                </a:solidFill>
                <a:latin typeface="Lato"/>
                <a:ea typeface="DejaVu Sans"/>
              </a:rPr>
              <a:t>• </a:t>
            </a:r>
            <a:r>
              <a:rPr b="0" lang="en-PH" sz="3000" spc="-1" strike="noStrike">
                <a:solidFill>
                  <a:srgbClr val="000000"/>
                </a:solidFill>
                <a:latin typeface="Lato"/>
                <a:ea typeface="DejaVu Sans"/>
              </a:rPr>
              <a:t>May simula, gitna, at katapusang bahagi</a:t>
            </a:r>
            <a:endParaRPr b="0" lang="en-PH" sz="3000" spc="-1" strike="noStrike">
              <a:latin typeface="Arial"/>
            </a:endParaRPr>
          </a:p>
          <a:p>
            <a:pPr algn="just">
              <a:lnSpc>
                <a:spcPct val="200000"/>
              </a:lnSpc>
              <a:buNone/>
            </a:pPr>
            <a:r>
              <a:rPr b="0" lang="en-PH" sz="3000" spc="-1" strike="noStrike">
                <a:solidFill>
                  <a:srgbClr val="000000"/>
                </a:solidFill>
                <a:latin typeface="Lato"/>
                <a:ea typeface="DejaVu Sans"/>
              </a:rPr>
              <a:t>Mga Halimbawa: “Saanman Naroroon” at “Hating Kapatid”</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
          <p:cNvSpPr/>
          <p:nvPr/>
        </p:nvSpPr>
        <p:spPr>
          <a:xfrm>
            <a:off x="1080000" y="1260000"/>
            <a:ext cx="1618560" cy="712800"/>
          </a:xfrm>
          <a:prstGeom prst="rect">
            <a:avLst/>
          </a:prstGeom>
          <a:solidFill>
            <a:srgbClr val="f5ddd9"/>
          </a:solidFill>
          <a:ln w="76320">
            <a:solidFill>
              <a:srgbClr val="e12839"/>
            </a:solidFill>
            <a:round/>
          </a:ln>
        </p:spPr>
        <p:style>
          <a:lnRef idx="0"/>
          <a:fillRef idx="0"/>
          <a:effectRef idx="0"/>
          <a:fontRef idx="minor"/>
        </p:style>
        <p:txBody>
          <a:bodyPr lIns="128160" rIns="128160" tIns="83160" bIns="83160" anchor="t">
            <a:noAutofit/>
          </a:bodyPr>
          <a:p>
            <a:pPr>
              <a:lnSpc>
                <a:spcPct val="100000"/>
              </a:lnSpc>
              <a:buNone/>
            </a:pPr>
            <a:r>
              <a:rPr b="0" lang="en-PH" sz="3000" spc="-1" strike="noStrike">
                <a:solidFill>
                  <a:srgbClr val="000000"/>
                </a:solidFill>
                <a:latin typeface="Lato"/>
                <a:ea typeface="DejaVu Sans"/>
              </a:rPr>
              <a:t>Basahin</a:t>
            </a:r>
            <a:endParaRPr b="0" lang="en-PH" sz="3000" spc="-1" strike="noStrike">
              <a:latin typeface="Arial"/>
            </a:endParaRPr>
          </a:p>
        </p:txBody>
      </p:sp>
      <p:sp>
        <p:nvSpPr>
          <p:cNvPr id="138" name=""/>
          <p:cNvSpPr/>
          <p:nvPr/>
        </p:nvSpPr>
        <p:spPr>
          <a:xfrm>
            <a:off x="1080000" y="2700000"/>
            <a:ext cx="10237680" cy="1473120"/>
          </a:xfrm>
          <a:prstGeom prst="rect">
            <a:avLst/>
          </a:prstGeom>
          <a:solidFill>
            <a:srgbClr val="99d0d8"/>
          </a:solidFill>
          <a:ln w="0">
            <a:noFill/>
          </a:ln>
        </p:spPr>
        <p:style>
          <a:lnRef idx="0"/>
          <a:fillRef idx="0"/>
          <a:effectRef idx="0"/>
          <a:fontRef idx="minor"/>
        </p:style>
        <p:txBody>
          <a:bodyPr lIns="90000" rIns="90000" tIns="45000" bIns="45000" anchor="t">
            <a:noAutofit/>
          </a:bodyPr>
          <a:p>
            <a:pPr algn="ctr">
              <a:lnSpc>
                <a:spcPct val="200000"/>
              </a:lnSpc>
              <a:buNone/>
            </a:pPr>
            <a:r>
              <a:rPr b="0" lang="en-PH" sz="3000" spc="-1" strike="noStrike">
                <a:solidFill>
                  <a:srgbClr val="000000"/>
                </a:solidFill>
                <a:latin typeface="Lato"/>
                <a:ea typeface="DejaVu Sans"/>
              </a:rPr>
              <a:t>Ang teksto na iyong babasahin ay isang kuwento.</a:t>
            </a:r>
            <a:endParaRPr b="0" lang="en-PH" sz="30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
          <p:cNvSpPr/>
          <p:nvPr/>
        </p:nvSpPr>
        <p:spPr>
          <a:xfrm>
            <a:off x="756000" y="1440000"/>
            <a:ext cx="10798560" cy="3958920"/>
          </a:xfrm>
          <a:prstGeom prst="rect">
            <a:avLst/>
          </a:prstGeom>
          <a:solidFill>
            <a:srgbClr val="ffdead"/>
          </a:solidFill>
          <a:ln w="0">
            <a:noFill/>
          </a:ln>
        </p:spPr>
        <p:style>
          <a:lnRef idx="0"/>
          <a:fillRef idx="0"/>
          <a:effectRef idx="0"/>
          <a:fontRef idx="minor"/>
        </p:style>
        <p:txBody>
          <a:bodyPr lIns="90000" rIns="90000" tIns="45000" bIns="45000" anchor="t">
            <a:noAutofit/>
          </a:bodyPr>
          <a:p>
            <a:pPr algn="ctr">
              <a:lnSpc>
                <a:spcPct val="100000"/>
              </a:lnSpc>
              <a:buNone/>
            </a:pPr>
            <a:r>
              <a:rPr b="0" lang="en-PH" sz="3200" spc="-1" strike="noStrike">
                <a:solidFill>
                  <a:srgbClr val="000000"/>
                </a:solidFill>
                <a:latin typeface="Lato"/>
                <a:ea typeface="DejaVu Sans"/>
              </a:rPr>
              <a:t>Saanman Naroroon</a:t>
            </a:r>
            <a:endParaRPr b="0" lang="en-PH" sz="3200" spc="-1" strike="noStrike">
              <a:latin typeface="Arial"/>
            </a:endParaRPr>
          </a:p>
          <a:p>
            <a:pPr algn="ctr">
              <a:lnSpc>
                <a:spcPct val="100000"/>
              </a:lnSpc>
              <a:buNone/>
            </a:pPr>
            <a:endParaRPr b="0" lang="en-PH" sz="32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Hatinggabi na nang kumustahin ni Brando ang kanyang ina na naghahanapbuhay bilang nars sa Canada. Matapos niya itong magalang na batiin, masaya silang nagkuwentuhan sa harap ng isang computer sa kanyang silid-tulugan.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
          <p:cNvSpPr/>
          <p:nvPr/>
        </p:nvSpPr>
        <p:spPr>
          <a:xfrm>
            <a:off x="756000" y="1980000"/>
            <a:ext cx="10798560" cy="2878920"/>
          </a:xfrm>
          <a:prstGeom prst="rect">
            <a:avLst/>
          </a:prstGeom>
          <a:solidFill>
            <a:srgbClr val="e6e6fa"/>
          </a:solidFill>
          <a:ln w="0">
            <a:noFill/>
          </a:ln>
        </p:spPr>
        <p:style>
          <a:lnRef idx="0"/>
          <a:fillRef idx="0"/>
          <a:effectRef idx="0"/>
          <a:fontRef idx="minor"/>
        </p:style>
        <p:txBody>
          <a:bodyPr lIns="90000" rIns="90000" tIns="45000" bIns="45000" anchor="t">
            <a:noAutofit/>
          </a:bodyPr>
          <a:p>
            <a:pPr algn="ctr">
              <a:lnSpc>
                <a:spcPct val="100000"/>
              </a:lnSpc>
              <a:buNone/>
            </a:pPr>
            <a:r>
              <a:rPr b="0" lang="en-PH" sz="3200" spc="-1" strike="noStrike">
                <a:solidFill>
                  <a:srgbClr val="000000"/>
                </a:solidFill>
                <a:latin typeface="Lato"/>
                <a:ea typeface="DejaVu Sans"/>
              </a:rPr>
              <a:t>Bago Magpatuloy</a:t>
            </a:r>
            <a:endParaRPr b="0" lang="en-PH" sz="3200" spc="-1" strike="noStrike">
              <a:latin typeface="Arial"/>
            </a:endParaRPr>
          </a:p>
          <a:p>
            <a:pPr algn="ctr">
              <a:lnSpc>
                <a:spcPct val="100000"/>
              </a:lnSpc>
              <a:buNone/>
            </a:pPr>
            <a:endParaRPr b="0" lang="en-PH" sz="3200" spc="-1" strike="noStrike">
              <a:latin typeface="Arial"/>
            </a:endParaRPr>
          </a:p>
          <a:p>
            <a:pPr algn="ctr">
              <a:lnSpc>
                <a:spcPct val="100000"/>
              </a:lnSpc>
              <a:buNone/>
            </a:pPr>
            <a:r>
              <a:rPr b="0" lang="en-PH" sz="3200" spc="-1" strike="noStrike">
                <a:solidFill>
                  <a:srgbClr val="000000"/>
                </a:solidFill>
                <a:latin typeface="Lato"/>
                <a:ea typeface="DejaVu Sans"/>
              </a:rPr>
              <a:t>Paano magkakaroon ng kaibigan sa malayong lugar?</a:t>
            </a:r>
            <a:endParaRPr b="0" lang="en-PH" sz="3200" spc="-1" strike="noStrike">
              <a:latin typeface="Arial"/>
            </a:endParaRPr>
          </a:p>
          <a:p>
            <a:pPr algn="ctr">
              <a:lnSpc>
                <a:spcPct val="100000"/>
              </a:lnSpc>
              <a:buNone/>
            </a:pPr>
            <a:r>
              <a:rPr b="0" lang="en-PH" sz="3200" spc="-1" strike="noStrike">
                <a:solidFill>
                  <a:srgbClr val="000000"/>
                </a:solidFill>
                <a:latin typeface="Lato"/>
                <a:ea typeface="DejaVu Sans"/>
              </a:rPr>
              <a:t>________________________________________________________</a:t>
            </a:r>
            <a:endParaRPr b="0" lang="en-PH" sz="3200" spc="-1" strike="noStrike">
              <a:latin typeface="Arial"/>
            </a:endParaRPr>
          </a:p>
          <a:p>
            <a:pPr algn="ctr">
              <a:lnSpc>
                <a:spcPct val="100000"/>
              </a:lnSpc>
              <a:buNone/>
            </a:pPr>
            <a:r>
              <a:rPr b="0" lang="en-PH" sz="3200" spc="-1" strike="noStrike">
                <a:solidFill>
                  <a:srgbClr val="000000"/>
                </a:solidFill>
                <a:latin typeface="Lato"/>
                <a:ea typeface="DejaVu Sans"/>
              </a:rPr>
              <a:t>________________________________________________________</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1" name=""/>
          <p:cNvSpPr/>
          <p:nvPr/>
        </p:nvSpPr>
        <p:spPr>
          <a:xfrm>
            <a:off x="756000" y="1440000"/>
            <a:ext cx="10798560" cy="4498920"/>
          </a:xfrm>
          <a:prstGeom prst="rect">
            <a:avLst/>
          </a:prstGeom>
          <a:solidFill>
            <a:srgbClr val="ffdead"/>
          </a:solidFill>
          <a:ln w="0">
            <a:noFill/>
          </a:ln>
        </p:spPr>
        <p:style>
          <a:lnRef idx="0"/>
          <a:fillRef idx="0"/>
          <a:effectRef idx="0"/>
          <a:fontRef idx="minor"/>
        </p:style>
        <p:txBody>
          <a:bodyPr lIns="90000" rIns="90000" tIns="45000" bIns="45000" anchor="t">
            <a:noAutofit/>
          </a:bodyPr>
          <a:p>
            <a:pPr>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Pilipino ako. Dito ako sa Puerto Princesa, Palawan nag-aaral.”</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Hapon ang nanay ko. Ang tatay ko ay Pilipino rin. </a:t>
            </a:r>
            <a:r>
              <a:rPr b="0" i="1" lang="en-PH" sz="2800" spc="-1" strike="noStrike">
                <a:solidFill>
                  <a:srgbClr val="000000"/>
                </a:solidFill>
                <a:highlight>
                  <a:srgbClr val="ffff00"/>
                </a:highlight>
                <a:latin typeface="Lato"/>
                <a:ea typeface="DejaVu Sans"/>
              </a:rPr>
              <a:t>Pharmacist</a:t>
            </a:r>
            <a:r>
              <a:rPr b="0" lang="en-PH" sz="2800" spc="-1" strike="noStrike">
                <a:solidFill>
                  <a:srgbClr val="000000"/>
                </a:solidFill>
                <a:latin typeface="Lato"/>
                <a:ea typeface="DejaVu Sans"/>
              </a:rPr>
              <a:t> siya rito.</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Nang ako ay tatlong taon, dito na kami nanirahan. May bahay rin kami riyan sa Puerto Princesa. Nais ko na nga ring bumalik diyan para makita ang aking mga kamag-anak at ang magagandang lugar,” dagdag pa niya.</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Marami tayong magagandang lugar dito. Likas yaman ito ng Pilipinas.</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Balita ko, marami ring magagandang lugar diyan,” sabi ni Brando.</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2" name=""/>
          <p:cNvSpPr/>
          <p:nvPr/>
        </p:nvSpPr>
        <p:spPr>
          <a:xfrm>
            <a:off x="360000" y="900000"/>
            <a:ext cx="6658920" cy="5038920"/>
          </a:xfrm>
          <a:prstGeom prst="rect">
            <a:avLst/>
          </a:prstGeom>
          <a:solidFill>
            <a:srgbClr val="ffdead"/>
          </a:solidFill>
          <a:ln w="0">
            <a:noFill/>
          </a:ln>
        </p:spPr>
        <p:style>
          <a:lnRef idx="0"/>
          <a:fillRef idx="0"/>
          <a:effectRef idx="0"/>
          <a:fontRef idx="minor"/>
        </p:style>
        <p:txBody>
          <a:bodyPr lIns="90000" rIns="90000" tIns="45000" bIns="45000" anchor="t">
            <a:noAutofit/>
          </a:bodyPr>
          <a:p>
            <a:pPr algn="just">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Nang magpaalam na ang kanyang ina, isang mensahe ang kanyang natanggap.</a:t>
            </a:r>
            <a:endParaRPr b="0" lang="en-PH" sz="2800" spc="-1" strike="noStrike">
              <a:latin typeface="Arial"/>
            </a:endParaRPr>
          </a:p>
          <a:p>
            <a:pPr algn="just">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Magandang umaga! Ako si Ichiko Kristin Cruz, nais ko sanang makipagkaibigan.”</a:t>
            </a:r>
            <a:endParaRPr b="0" lang="en-PH" sz="2800" spc="-1" strike="noStrike">
              <a:latin typeface="Arial"/>
            </a:endParaRPr>
          </a:p>
          <a:p>
            <a:pPr algn="just">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Magandang umaga rin sa iyo! Ako naman si Brando Briza. Saan ka ba naroon?” ang tugon niya.</a:t>
            </a:r>
            <a:endParaRPr b="0" lang="en-PH" sz="2800" spc="-1" strike="noStrike">
              <a:latin typeface="Arial"/>
            </a:endParaRPr>
          </a:p>
          <a:p>
            <a:pPr algn="just">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Narito ako sa Japan. Dito ako nag-aaral at naninirahan kasama ng aking mga magulang,” ang sabi ni Ichiko.</a:t>
            </a:r>
            <a:endParaRPr b="0" lang="en-PH" sz="2800" spc="-1" strike="noStrike">
              <a:latin typeface="Arial"/>
            </a:endParaRPr>
          </a:p>
        </p:txBody>
      </p:sp>
      <p:pic>
        <p:nvPicPr>
          <p:cNvPr id="143" name="" descr=""/>
          <p:cNvPicPr/>
          <p:nvPr/>
        </p:nvPicPr>
        <p:blipFill>
          <a:blip r:embed="rId1"/>
          <a:stretch/>
        </p:blipFill>
        <p:spPr>
          <a:xfrm>
            <a:off x="7106760" y="1584000"/>
            <a:ext cx="4892400" cy="3352320"/>
          </a:xfrm>
          <a:prstGeom prst="rect">
            <a:avLst/>
          </a:prstGeom>
          <a:ln w="0">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4" name=""/>
          <p:cNvSpPr/>
          <p:nvPr/>
        </p:nvSpPr>
        <p:spPr>
          <a:xfrm>
            <a:off x="756000" y="1440000"/>
            <a:ext cx="10798560" cy="4498920"/>
          </a:xfrm>
          <a:prstGeom prst="rect">
            <a:avLst/>
          </a:prstGeom>
          <a:solidFill>
            <a:srgbClr val="ffdead"/>
          </a:solidFill>
          <a:ln w="0">
            <a:noFill/>
          </a:ln>
        </p:spPr>
        <p:style>
          <a:lnRef idx="0"/>
          <a:fillRef idx="0"/>
          <a:effectRef idx="0"/>
          <a:fontRef idx="minor"/>
        </p:style>
        <p:txBody>
          <a:bodyPr lIns="90000" rIns="90000" tIns="45000" bIns="45000" anchor="t">
            <a:noAutofit/>
          </a:bodyPr>
          <a:p>
            <a:pPr>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May Disneyland dito at iba pang mga lugar na magandang pasyalan.</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Hayaan mo sa susunod, ipakikita ko sa </a:t>
            </a:r>
            <a:r>
              <a:rPr b="0" i="1" lang="en-PH" sz="2800" spc="-1" strike="noStrike">
                <a:solidFill>
                  <a:srgbClr val="000000"/>
                </a:solidFill>
                <a:latin typeface="Lato"/>
                <a:ea typeface="DejaVu Sans"/>
              </a:rPr>
              <a:t>video camera</a:t>
            </a:r>
            <a:r>
              <a:rPr b="0" lang="en-PH" sz="2800" spc="-1" strike="noStrike">
                <a:solidFill>
                  <a:srgbClr val="000000"/>
                </a:solidFill>
                <a:latin typeface="Lato"/>
                <a:ea typeface="DejaVu Sans"/>
              </a:rPr>
              <a:t> ang ilan sa mga ito,” wika ni Ichiko.</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Aba, sige. May mga larawan ako ng magagandang tanawin at baybaydagat dito. Ipadadala ko rin sa iyo.” wika ni Brando.</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Ano ang mga laro ninyo riyan?” tanong ni Ichiko.</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Mahilig akong maglaro ng Scrabble at manood ng basketbol,” wika ni Brando. “Ikaw ano ang hilig mong laro?” tanong niya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5" name=""/>
          <p:cNvSpPr/>
          <p:nvPr/>
        </p:nvSpPr>
        <p:spPr>
          <a:xfrm>
            <a:off x="900000" y="1080000"/>
            <a:ext cx="10582920" cy="3418920"/>
          </a:xfrm>
          <a:prstGeom prst="rect">
            <a:avLst/>
          </a:prstGeom>
          <a:solidFill>
            <a:srgbClr val="ffdead"/>
          </a:solidFill>
          <a:ln w="0">
            <a:noFill/>
          </a:ln>
        </p:spPr>
        <p:style>
          <a:lnRef idx="0"/>
          <a:fillRef idx="0"/>
          <a:effectRef idx="0"/>
          <a:fontRef idx="minor"/>
        </p:style>
        <p:txBody>
          <a:bodyPr lIns="90000" rIns="90000" tIns="45000" bIns="45000" anchor="t">
            <a:noAutofit/>
          </a:bodyPr>
          <a:p>
            <a:pPr algn="just">
              <a:lnSpc>
                <a:spcPct val="150000"/>
              </a:lnSpc>
              <a:buNone/>
            </a:pPr>
            <a:r>
              <a:rPr b="0" lang="en-PH" sz="2800" spc="-1" strike="noStrike">
                <a:solidFill>
                  <a:srgbClr val="000000"/>
                </a:solidFill>
                <a:latin typeface="Lato"/>
                <a:ea typeface="DejaVu Sans"/>
              </a:rPr>
              <a:t>“</a:t>
            </a:r>
            <a:r>
              <a:rPr b="0" i="1" lang="en-PH" sz="2800" spc="-1" strike="noStrike">
                <a:solidFill>
                  <a:srgbClr val="000000"/>
                </a:solidFill>
                <a:latin typeface="Lato"/>
                <a:ea typeface="DejaVu Sans"/>
              </a:rPr>
              <a:t>Hana ichi monme</a:t>
            </a:r>
            <a:r>
              <a:rPr b="0" lang="en-PH" sz="2800" spc="-1" strike="noStrike">
                <a:solidFill>
                  <a:srgbClr val="000000"/>
                </a:solidFill>
                <a:latin typeface="Lato"/>
                <a:ea typeface="DejaVu Sans"/>
              </a:rPr>
              <a:t> ang gusto ko. Masayang laro ito dahil marami kaming magkakaibigan ang nagkakasama. </a:t>
            </a:r>
            <a:r>
              <a:rPr b="0" i="1" lang="en-PH" sz="2800" spc="-1" strike="noStrike">
                <a:solidFill>
                  <a:srgbClr val="000000"/>
                </a:solidFill>
                <a:latin typeface="Lato"/>
                <a:ea typeface="DejaVu Sans"/>
              </a:rPr>
              <a:t>Shogi </a:t>
            </a:r>
            <a:r>
              <a:rPr b="0" lang="en-PH" sz="2800" spc="-1" strike="noStrike">
                <a:solidFill>
                  <a:srgbClr val="000000"/>
                </a:solidFill>
                <a:latin typeface="Lato"/>
                <a:ea typeface="DejaVu Sans"/>
              </a:rPr>
              <a:t>ang pinag-aaralan kong laruin ngayon. Parang larong </a:t>
            </a:r>
            <a:r>
              <a:rPr b="0" i="1" lang="en-PH" sz="2800" spc="-1" strike="noStrike">
                <a:solidFill>
                  <a:srgbClr val="000000"/>
                </a:solidFill>
                <a:latin typeface="Lato"/>
                <a:ea typeface="DejaVu Sans"/>
              </a:rPr>
              <a:t>chess</a:t>
            </a:r>
            <a:r>
              <a:rPr b="0" lang="en-PH" sz="2800" spc="-1" strike="noStrike">
                <a:solidFill>
                  <a:srgbClr val="000000"/>
                </a:solidFill>
                <a:latin typeface="Lato"/>
                <a:ea typeface="DejaVu Sans"/>
              </a:rPr>
              <a:t> ito at medyo mahirap pero masaya dahil kalaro ko ang tatay ko nito,” masayang pagbahagi ni Ichiko.</a:t>
            </a:r>
            <a:endParaRPr b="0" lang="en-PH" sz="2800" spc="-1" strike="noStrike">
              <a:latin typeface="Arial"/>
            </a:endParaRPr>
          </a:p>
        </p:txBody>
      </p:sp>
      <p:sp>
        <p:nvSpPr>
          <p:cNvPr id="146" name=""/>
          <p:cNvSpPr/>
          <p:nvPr/>
        </p:nvSpPr>
        <p:spPr>
          <a:xfrm>
            <a:off x="1980000" y="4680000"/>
            <a:ext cx="7522920" cy="1438920"/>
          </a:xfrm>
          <a:prstGeom prst="rect">
            <a:avLst/>
          </a:prstGeom>
          <a:solidFill>
            <a:srgbClr val="fff0f5"/>
          </a:solidFill>
          <a:ln w="38160">
            <a:solidFill>
              <a:srgbClr val="0000cd"/>
            </a:solidFill>
            <a:round/>
          </a:ln>
        </p:spPr>
        <p:style>
          <a:lnRef idx="0"/>
          <a:fillRef idx="0"/>
          <a:effectRef idx="0"/>
          <a:fontRef idx="minor"/>
        </p:style>
        <p:txBody>
          <a:bodyPr lIns="109080" rIns="109080" tIns="64080" bIns="64080" anchor="t">
            <a:noAutofit/>
          </a:bodyPr>
          <a:p>
            <a:pPr algn="just">
              <a:lnSpc>
                <a:spcPct val="150000"/>
              </a:lnSpc>
              <a:buNone/>
            </a:pPr>
            <a:r>
              <a:rPr b="0" i="1" lang="en-PH" sz="2800" spc="-1" strike="noStrike">
                <a:solidFill>
                  <a:srgbClr val="000000"/>
                </a:solidFill>
                <a:latin typeface="Lato"/>
                <a:ea typeface="DejaVu Sans"/>
              </a:rPr>
              <a:t>Hana ichi monme</a:t>
            </a:r>
            <a:r>
              <a:rPr b="0" lang="en-PH" sz="2800" spc="-1" strike="noStrike">
                <a:solidFill>
                  <a:srgbClr val="000000"/>
                </a:solidFill>
                <a:latin typeface="Lato"/>
                <a:ea typeface="DejaVu Sans"/>
              </a:rPr>
              <a:t> – Ang ibig sabihin nito ay isang bulaklak kapalit ng pilak na barya.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7" name=""/>
          <p:cNvSpPr/>
          <p:nvPr/>
        </p:nvSpPr>
        <p:spPr>
          <a:xfrm>
            <a:off x="756000" y="1440000"/>
            <a:ext cx="10798560" cy="4498920"/>
          </a:xfrm>
          <a:prstGeom prst="rect">
            <a:avLst/>
          </a:prstGeom>
          <a:solidFill>
            <a:srgbClr val="ffdead"/>
          </a:solidFill>
          <a:ln w="0">
            <a:noFill/>
          </a:ln>
        </p:spPr>
        <p:style>
          <a:lnRef idx="0"/>
          <a:fillRef idx="0"/>
          <a:effectRef idx="0"/>
          <a:fontRef idx="minor"/>
        </p:style>
        <p:txBody>
          <a:bodyPr lIns="90000" rIns="90000" tIns="45000" bIns="45000" anchor="t">
            <a:noAutofit/>
          </a:bodyPr>
          <a:p>
            <a:pPr>
              <a:lnSpc>
                <a:spcPct val="100000"/>
              </a:lnSpc>
              <a:buNone/>
            </a:pPr>
            <a:r>
              <a:rPr b="0" lang="en-PH" sz="2800" spc="-1" strike="noStrike">
                <a:solidFill>
                  <a:srgbClr val="000000"/>
                </a:solidFill>
                <a:latin typeface="Lato"/>
                <a:ea typeface="DejaVu Sans"/>
              </a:rPr>
              <a:t>“</a:t>
            </a:r>
            <a:r>
              <a:rPr b="0" lang="en-PH" sz="2800" spc="-1" strike="noStrike">
                <a:solidFill>
                  <a:srgbClr val="000000"/>
                </a:solidFill>
                <a:highlight>
                  <a:srgbClr val="ffff00"/>
                </a:highlight>
                <a:latin typeface="Lato"/>
                <a:ea typeface="DejaVu Sans"/>
              </a:rPr>
              <a:t>Nagagalak</a:t>
            </a:r>
            <a:r>
              <a:rPr b="0" lang="en-PH" sz="2800" spc="-1" strike="noStrike">
                <a:solidFill>
                  <a:srgbClr val="000000"/>
                </a:solidFill>
                <a:latin typeface="Lato"/>
                <a:ea typeface="DejaVu Sans"/>
              </a:rPr>
              <a:t> ako at may bago akong kaibigan. Salamat,” paalam ni Ichiko.</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a:t>
            </a:r>
            <a:r>
              <a:rPr b="0" lang="en-PH" sz="2800" spc="-1" strike="noStrike">
                <a:solidFill>
                  <a:srgbClr val="000000"/>
                </a:solidFill>
                <a:latin typeface="Lato"/>
                <a:ea typeface="DejaVu Sans"/>
              </a:rPr>
              <a:t>Salamat din at saanman tayo naroon, tayo ay naging magkaibigan,” paalam ni Brando.</a:t>
            </a:r>
            <a:endParaRPr b="0" lang="en-PH" sz="2800" spc="-1" strike="noStrike">
              <a:latin typeface="Arial"/>
            </a:endParaRPr>
          </a:p>
          <a:p>
            <a:pPr algn="just">
              <a:lnSpc>
                <a:spcPct val="115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Naging magkaibigan sina Brando at Ichiko. Madalas silang magpalitan ng mga larawan ng magagandang tanawin sa kani-kanilang lugar. Nagkuwentuhan din sila tungkol sa mga lugar na ibig nilang </a:t>
            </a:r>
            <a:r>
              <a:rPr b="0" lang="en-PH" sz="2800" spc="-1" strike="noStrike">
                <a:solidFill>
                  <a:srgbClr val="000000"/>
                </a:solidFill>
                <a:highlight>
                  <a:srgbClr val="ffff00"/>
                </a:highlight>
                <a:latin typeface="Lato"/>
                <a:ea typeface="DejaVu Sans"/>
              </a:rPr>
              <a:t>marating</a:t>
            </a:r>
            <a:r>
              <a:rPr b="0" lang="en-PH" sz="2800" spc="-1" strike="noStrike">
                <a:solidFill>
                  <a:srgbClr val="000000"/>
                </a:solidFill>
                <a:latin typeface="Lato"/>
                <a:ea typeface="DejaVu Sans"/>
              </a:rPr>
              <a:t> sa darating na panahon.</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
          <p:cNvSpPr/>
          <p:nvPr/>
        </p:nvSpPr>
        <p:spPr>
          <a:xfrm>
            <a:off x="756000" y="1980000"/>
            <a:ext cx="10798560" cy="3778920"/>
          </a:xfrm>
          <a:prstGeom prst="rect">
            <a:avLst/>
          </a:prstGeom>
          <a:solidFill>
            <a:srgbClr val="e6e6fa"/>
          </a:solidFill>
          <a:ln w="0">
            <a:noFill/>
          </a:ln>
        </p:spPr>
        <p:style>
          <a:lnRef idx="0"/>
          <a:fillRef idx="0"/>
          <a:effectRef idx="0"/>
          <a:fontRef idx="minor"/>
        </p:style>
        <p:txBody>
          <a:bodyPr lIns="90000" rIns="90000" tIns="45000" bIns="45000" anchor="t">
            <a:noAutofit/>
          </a:bodyPr>
          <a:p>
            <a:pPr algn="ctr">
              <a:lnSpc>
                <a:spcPct val="100000"/>
              </a:lnSpc>
              <a:buNone/>
            </a:pPr>
            <a:r>
              <a:rPr b="0" lang="en-PH" sz="3200" spc="-1" strike="noStrike">
                <a:solidFill>
                  <a:srgbClr val="000000"/>
                </a:solidFill>
                <a:latin typeface="Lato"/>
                <a:ea typeface="DejaVu Sans"/>
              </a:rPr>
              <a:t>Ipaliwanag</a:t>
            </a:r>
            <a:endParaRPr b="0" lang="en-PH" sz="3200" spc="-1" strike="noStrike">
              <a:latin typeface="Arial"/>
            </a:endParaRPr>
          </a:p>
          <a:p>
            <a:pPr algn="ctr">
              <a:lnSpc>
                <a:spcPct val="100000"/>
              </a:lnSpc>
              <a:buNone/>
            </a:pPr>
            <a:r>
              <a:rPr b="0" lang="en-PH" sz="3200" spc="-1" strike="noStrike">
                <a:solidFill>
                  <a:srgbClr val="000000"/>
                </a:solidFill>
                <a:latin typeface="Lato"/>
                <a:ea typeface="DejaVu Sans"/>
              </a:rPr>
              <a:t>Mabuti ba ang makipagkaibigan sa </a:t>
            </a:r>
            <a:r>
              <a:rPr b="0" i="1" lang="en-PH" sz="3200" spc="-1" strike="noStrike">
                <a:solidFill>
                  <a:srgbClr val="000000"/>
                </a:solidFill>
                <a:latin typeface="Lato"/>
                <a:ea typeface="DejaVu Sans"/>
              </a:rPr>
              <a:t>Internet</a:t>
            </a:r>
            <a:r>
              <a:rPr b="0" lang="en-PH" sz="3200" spc="-1" strike="noStrike">
                <a:solidFill>
                  <a:srgbClr val="000000"/>
                </a:solidFill>
                <a:latin typeface="Lato"/>
                <a:ea typeface="DejaVu Sans"/>
              </a:rPr>
              <a:t>?</a:t>
            </a:r>
            <a:endParaRPr b="0" lang="en-PH" sz="3200" spc="-1" strike="noStrike">
              <a:latin typeface="Arial"/>
            </a:endParaRPr>
          </a:p>
          <a:p>
            <a:pPr algn="ctr">
              <a:lnSpc>
                <a:spcPct val="100000"/>
              </a:lnSpc>
              <a:buNone/>
            </a:pPr>
            <a:r>
              <a:rPr b="0" lang="en-PH" sz="3200" spc="-1" strike="noStrike">
                <a:solidFill>
                  <a:srgbClr val="000000"/>
                </a:solidFill>
                <a:latin typeface="Lato"/>
                <a:ea typeface="DejaVu Sans"/>
              </a:rPr>
              <a:t>________________________________________________________</a:t>
            </a:r>
            <a:endParaRPr b="0" lang="en-PH" sz="3200" spc="-1" strike="noStrike">
              <a:latin typeface="Arial"/>
            </a:endParaRPr>
          </a:p>
          <a:p>
            <a:pPr algn="ctr">
              <a:lnSpc>
                <a:spcPct val="100000"/>
              </a:lnSpc>
              <a:buNone/>
            </a:pPr>
            <a:endParaRPr b="0" lang="en-PH" sz="3200" spc="-1" strike="noStrike">
              <a:latin typeface="Arial"/>
            </a:endParaRPr>
          </a:p>
          <a:p>
            <a:pPr algn="ctr">
              <a:lnSpc>
                <a:spcPct val="100000"/>
              </a:lnSpc>
              <a:buNone/>
            </a:pPr>
            <a:r>
              <a:rPr b="0" lang="en-PH" sz="3200" spc="-1" strike="noStrike">
                <a:solidFill>
                  <a:srgbClr val="000000"/>
                </a:solidFill>
                <a:latin typeface="Lato"/>
                <a:ea typeface="DejaVu Sans"/>
              </a:rPr>
              <a:t>Kailan ito dapat iwasan?</a:t>
            </a:r>
            <a:endParaRPr b="0" lang="en-PH" sz="3200" spc="-1" strike="noStrike">
              <a:latin typeface="Arial"/>
            </a:endParaRPr>
          </a:p>
          <a:p>
            <a:pPr algn="ctr">
              <a:lnSpc>
                <a:spcPct val="100000"/>
              </a:lnSpc>
              <a:buNone/>
            </a:pPr>
            <a:r>
              <a:rPr b="0" lang="en-PH" sz="3200" spc="-1" strike="noStrike">
                <a:solidFill>
                  <a:srgbClr val="000000"/>
                </a:solidFill>
                <a:latin typeface="Lato"/>
                <a:ea typeface="DejaVu Sans"/>
              </a:rPr>
              <a:t>________________________________________________________</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9" name="" descr=""/>
          <p:cNvPicPr/>
          <p:nvPr/>
        </p:nvPicPr>
        <p:blipFill>
          <a:blip r:embed="rId1"/>
          <a:stretch/>
        </p:blipFill>
        <p:spPr>
          <a:xfrm>
            <a:off x="0" y="52920"/>
            <a:ext cx="2701080" cy="1026000"/>
          </a:xfrm>
          <a:prstGeom prst="rect">
            <a:avLst/>
          </a:prstGeom>
          <a:ln w="0">
            <a:noFill/>
          </a:ln>
        </p:spPr>
      </p:pic>
      <p:sp>
        <p:nvSpPr>
          <p:cNvPr id="150" name=""/>
          <p:cNvSpPr/>
          <p:nvPr/>
        </p:nvSpPr>
        <p:spPr>
          <a:xfrm>
            <a:off x="540000" y="1080000"/>
            <a:ext cx="11158920" cy="5040000"/>
          </a:xfrm>
          <a:prstGeom prst="rect">
            <a:avLst/>
          </a:prstGeom>
          <a:solidFill>
            <a:srgbClr val="fffacd"/>
          </a:solid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DejaVu Sans"/>
              </a:rPr>
              <a:t>Pagtukoy ng mga Tunog sa mga Salitang Klaster</a:t>
            </a:r>
            <a:endParaRPr b="0" lang="en-PH" sz="2800" spc="-1" strike="noStrike">
              <a:latin typeface="Arial"/>
            </a:endParaRPr>
          </a:p>
          <a:p>
            <a:pPr>
              <a:lnSpc>
                <a:spcPct val="100000"/>
              </a:lnSpc>
              <a:buNone/>
            </a:pPr>
            <a:endParaRPr b="0" lang="en-PH" sz="2800" spc="-1" strike="noStrike">
              <a:latin typeface="Arial"/>
            </a:endParaRPr>
          </a:p>
          <a:p>
            <a:pPr algn="just">
              <a:lnSpc>
                <a:spcPct val="150000"/>
              </a:lnSpc>
              <a:buNone/>
            </a:pPr>
            <a:r>
              <a:rPr b="0" lang="en-PH" sz="2800" spc="-1" strike="noStrike">
                <a:solidFill>
                  <a:srgbClr val="000000"/>
                </a:solidFill>
                <a:latin typeface="Lato"/>
                <a:ea typeface="DejaVu Sans"/>
              </a:rPr>
              <a:t>	</a:t>
            </a:r>
            <a:r>
              <a:rPr b="0" lang="en-PH" sz="2700" spc="-1" strike="noStrike">
                <a:solidFill>
                  <a:srgbClr val="000000"/>
                </a:solidFill>
                <a:latin typeface="Lato"/>
                <a:ea typeface="DejaVu Sans"/>
              </a:rPr>
              <a:t>Bawat salitang ating binibigkas ay binubuo ng tunog. Bawat tunog ay may katumbas na letra sa alpabeto. Ang </a:t>
            </a:r>
            <a:r>
              <a:rPr b="0" lang="en-PH" sz="2700" spc="-1" strike="noStrike">
                <a:solidFill>
                  <a:srgbClr val="000000"/>
                </a:solidFill>
                <a:highlight>
                  <a:srgbClr val="ffff00"/>
                </a:highlight>
                <a:latin typeface="Lato"/>
                <a:ea typeface="DejaVu Sans"/>
              </a:rPr>
              <a:t>klaster</a:t>
            </a:r>
            <a:r>
              <a:rPr b="0" lang="en-PH" sz="2700" spc="-1" strike="noStrike">
                <a:solidFill>
                  <a:srgbClr val="000000"/>
                </a:solidFill>
                <a:latin typeface="Lato"/>
                <a:ea typeface="DejaVu Sans"/>
              </a:rPr>
              <a:t> ay binubuo ng dalawa o higit pang katinig na magkakasunod sa isang pantig.</a:t>
            </a:r>
            <a:endParaRPr b="0" lang="en-PH" sz="2700" spc="-1" strike="noStrike">
              <a:latin typeface="Arial"/>
            </a:endParaRPr>
          </a:p>
          <a:p>
            <a:pPr algn="just">
              <a:lnSpc>
                <a:spcPct val="150000"/>
              </a:lnSpc>
              <a:buNone/>
            </a:pPr>
            <a:r>
              <a:rPr b="0" lang="en-PH" sz="2700" spc="-1" strike="noStrike">
                <a:solidFill>
                  <a:srgbClr val="000000"/>
                </a:solidFill>
                <a:latin typeface="Lato"/>
                <a:ea typeface="DejaVu Sans"/>
              </a:rPr>
              <a:t>	</a:t>
            </a:r>
            <a:r>
              <a:rPr b="0" lang="en-PH" sz="2700" spc="-1" strike="noStrike">
                <a:solidFill>
                  <a:srgbClr val="000000"/>
                </a:solidFill>
                <a:latin typeface="Lato"/>
                <a:ea typeface="DejaVu Sans"/>
              </a:rPr>
              <a:t>Ang </a:t>
            </a:r>
            <a:r>
              <a:rPr b="1" lang="en-PH" sz="2700" spc="-1" strike="noStrike">
                <a:solidFill>
                  <a:srgbClr val="000000"/>
                </a:solidFill>
                <a:latin typeface="Lato"/>
                <a:ea typeface="DejaVu Sans"/>
              </a:rPr>
              <a:t>K</a:t>
            </a:r>
            <a:r>
              <a:rPr b="0" lang="en-PH" sz="2700" spc="-1" strike="noStrike">
                <a:solidFill>
                  <a:srgbClr val="000000"/>
                </a:solidFill>
                <a:latin typeface="Lato"/>
                <a:ea typeface="DejaVu Sans"/>
              </a:rPr>
              <a:t> ay kumakatawan sa katinig.</a:t>
            </a:r>
            <a:endParaRPr b="0" lang="en-PH" sz="2700" spc="-1" strike="noStrike">
              <a:latin typeface="Arial"/>
            </a:endParaRPr>
          </a:p>
          <a:p>
            <a:pPr algn="just">
              <a:lnSpc>
                <a:spcPct val="115000"/>
              </a:lnSpc>
              <a:buNone/>
            </a:pPr>
            <a:r>
              <a:rPr b="0" lang="en-PH" sz="2700" spc="-1" strike="noStrike">
                <a:solidFill>
                  <a:srgbClr val="000000"/>
                </a:solidFill>
                <a:latin typeface="Lato"/>
                <a:ea typeface="DejaVu Sans"/>
              </a:rPr>
              <a:t>	</a:t>
            </a:r>
            <a:r>
              <a:rPr b="0" lang="en-PH" sz="2700" spc="-1" strike="noStrike">
                <a:solidFill>
                  <a:srgbClr val="000000"/>
                </a:solidFill>
                <a:latin typeface="Lato"/>
                <a:ea typeface="DejaVu Sans"/>
              </a:rPr>
              <a:t>Ang </a:t>
            </a:r>
            <a:r>
              <a:rPr b="1" lang="en-PH" sz="2700" spc="-1" strike="noStrike">
                <a:solidFill>
                  <a:srgbClr val="000000"/>
                </a:solidFill>
                <a:latin typeface="Lato"/>
                <a:ea typeface="DejaVu Sans"/>
              </a:rPr>
              <a:t>P</a:t>
            </a:r>
            <a:r>
              <a:rPr b="0" lang="en-PH" sz="2700" spc="-1" strike="noStrike">
                <a:solidFill>
                  <a:srgbClr val="000000"/>
                </a:solidFill>
                <a:latin typeface="Lato"/>
                <a:ea typeface="DejaVu Sans"/>
              </a:rPr>
              <a:t> naman ay kumakatawan sa patinig.</a:t>
            </a:r>
            <a:endParaRPr b="0" lang="en-PH" sz="2700" spc="-1" strike="noStrike">
              <a:latin typeface="Arial"/>
            </a:endParaRPr>
          </a:p>
          <a:p>
            <a:pPr algn="just">
              <a:lnSpc>
                <a:spcPct val="115000"/>
              </a:lnSpc>
              <a:buNone/>
            </a:pPr>
            <a:r>
              <a:rPr b="0" lang="en-PH" sz="2700" spc="-1" strike="noStrike">
                <a:solidFill>
                  <a:srgbClr val="000000"/>
                </a:solidFill>
                <a:latin typeface="Lato"/>
                <a:ea typeface="DejaVu Sans"/>
              </a:rPr>
              <a:t>tren – KKPK</a:t>
            </a:r>
            <a:endParaRPr b="0" lang="en-PH" sz="2700" spc="-1" strike="noStrike">
              <a:latin typeface="Arial"/>
            </a:endParaRPr>
          </a:p>
          <a:p>
            <a:pPr algn="just">
              <a:lnSpc>
                <a:spcPct val="115000"/>
              </a:lnSpc>
              <a:buNone/>
            </a:pPr>
            <a:r>
              <a:rPr b="0" lang="en-PH" sz="2700" spc="-1" strike="noStrike">
                <a:solidFill>
                  <a:srgbClr val="000000"/>
                </a:solidFill>
                <a:latin typeface="Lato"/>
                <a:ea typeface="DejaVu Sans"/>
              </a:rPr>
              <a:t>nars – KPKK</a:t>
            </a:r>
            <a:endParaRPr b="0" lang="en-PH" sz="2700" spc="-1" strike="noStrike">
              <a:latin typeface="Arial"/>
            </a:endParaRPr>
          </a:p>
        </p:txBody>
      </p:sp>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1" name=""/>
          <p:cNvSpPr/>
          <p:nvPr/>
        </p:nvSpPr>
        <p:spPr>
          <a:xfrm>
            <a:off x="1080000" y="1440000"/>
            <a:ext cx="3960000" cy="288000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0" i="1" lang="en-PH" sz="1800" spc="-1" strike="noStrike">
                <a:solidFill>
                  <a:srgbClr val="000000"/>
                </a:solidFill>
                <a:latin typeface="Montserrat"/>
                <a:ea typeface="DejaVu Sans"/>
              </a:rPr>
              <a:t>May tunog ang mga letra sa alpabeto na binubuo ng:</a:t>
            </a:r>
            <a:endParaRPr b="0" lang="en-PH" sz="1800" spc="-1" strike="noStrike">
              <a:latin typeface="Arial"/>
            </a:endParaRPr>
          </a:p>
          <a:p>
            <a:pPr>
              <a:lnSpc>
                <a:spcPct val="150000"/>
              </a:lnSpc>
              <a:buNone/>
            </a:pPr>
            <a:r>
              <a:rPr b="0" i="1" lang="en-PH" sz="1800" spc="-1" strike="noStrike">
                <a:solidFill>
                  <a:srgbClr val="000000"/>
                </a:solidFill>
                <a:highlight>
                  <a:srgbClr val="ffff00"/>
                </a:highlight>
                <a:latin typeface="Montserrat"/>
                <a:ea typeface="DejaVu Sans"/>
              </a:rPr>
              <a:t>Mga Patinig</a:t>
            </a:r>
            <a:endParaRPr b="0" lang="en-PH" sz="1800" spc="-1" strike="noStrike">
              <a:latin typeface="Arial"/>
            </a:endParaRPr>
          </a:p>
          <a:p>
            <a:pPr>
              <a:lnSpc>
                <a:spcPct val="100000"/>
              </a:lnSpc>
              <a:buNone/>
            </a:pP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a </a:t>
            </a: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e</a:t>
            </a: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 i </a:t>
            </a: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o</a:t>
            </a: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 u</a:t>
            </a:r>
            <a:endParaRPr b="0" lang="en-PH" sz="1800" spc="-1" strike="noStrike">
              <a:latin typeface="Arial"/>
            </a:endParaRPr>
          </a:p>
          <a:p>
            <a:pPr>
              <a:lnSpc>
                <a:spcPct val="100000"/>
              </a:lnSpc>
              <a:buNone/>
            </a:pPr>
            <a:r>
              <a:rPr b="0" i="1" lang="en-PH" sz="1800" spc="-1" strike="noStrike">
                <a:solidFill>
                  <a:srgbClr val="000000"/>
                </a:solidFill>
                <a:highlight>
                  <a:srgbClr val="ffff00"/>
                </a:highlight>
                <a:latin typeface="Montserrat"/>
                <a:ea typeface="DejaVu Sans"/>
              </a:rPr>
              <a:t>Mga Katinig</a:t>
            </a:r>
            <a:endParaRPr b="0" lang="en-PH" sz="1800" spc="-1" strike="noStrike">
              <a:latin typeface="Arial"/>
            </a:endParaRPr>
          </a:p>
          <a:p>
            <a:pPr>
              <a:lnSpc>
                <a:spcPct val="100000"/>
              </a:lnSpc>
              <a:buNone/>
            </a:pP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b c d f g h j k l m n ñ ng p q r s t v w x y z</a:t>
            </a:r>
            <a:endParaRPr b="0" lang="en-PH" sz="1800" spc="-1" strike="noStrike">
              <a:latin typeface="Arial"/>
            </a:endParaRPr>
          </a:p>
        </p:txBody>
      </p:sp>
      <p:sp>
        <p:nvSpPr>
          <p:cNvPr id="152" name=""/>
          <p:cNvSpPr/>
          <p:nvPr/>
        </p:nvSpPr>
        <p:spPr>
          <a:xfrm>
            <a:off x="6120000" y="1440000"/>
            <a:ext cx="5398920" cy="3600000"/>
          </a:xfrm>
          <a:prstGeom prst="rect">
            <a:avLst/>
          </a:prstGeom>
          <a:noFill/>
          <a:ln w="0">
            <a:noFill/>
          </a:ln>
        </p:spPr>
        <p:style>
          <a:lnRef idx="0"/>
          <a:fillRef idx="0"/>
          <a:effectRef idx="0"/>
          <a:fontRef idx="minor"/>
        </p:style>
        <p:txBody>
          <a:bodyPr lIns="90000" rIns="90000" tIns="45000" bIns="45000" anchor="t">
            <a:noAutofit/>
          </a:bodyPr>
          <a:p>
            <a:pPr algn="just">
              <a:lnSpc>
                <a:spcPct val="150000"/>
              </a:lnSpc>
              <a:buNone/>
            </a:pPr>
            <a:r>
              <a:rPr b="0" i="1" lang="en-PH" sz="1800" spc="-1" strike="noStrike">
                <a:solidFill>
                  <a:srgbClr val="000000"/>
                </a:solidFill>
                <a:highlight>
                  <a:srgbClr val="ffff00"/>
                </a:highlight>
                <a:latin typeface="Montserrat"/>
                <a:ea typeface="DejaVu Sans"/>
              </a:rPr>
              <a:t>Klaster</a:t>
            </a:r>
            <a:endParaRPr b="0" lang="en-PH" sz="1800" spc="-1" strike="noStrike">
              <a:latin typeface="Arial"/>
            </a:endParaRPr>
          </a:p>
          <a:p>
            <a:pPr algn="just">
              <a:lnSpc>
                <a:spcPct val="150000"/>
              </a:lnSpc>
              <a:buNone/>
            </a:pP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Binubuo ang klaster ng dalawa o higit</a:t>
            </a:r>
            <a:endParaRPr b="0" lang="en-PH" sz="1800" spc="-1" strike="noStrike">
              <a:latin typeface="Arial"/>
            </a:endParaRPr>
          </a:p>
          <a:p>
            <a:pPr algn="just">
              <a:lnSpc>
                <a:spcPct val="150000"/>
              </a:lnSpc>
              <a:buNone/>
            </a:pPr>
            <a:r>
              <a:rPr b="0" i="1" lang="en-PH" sz="1800" spc="-1" strike="noStrike">
                <a:solidFill>
                  <a:srgbClr val="000000"/>
                </a:solidFill>
                <a:latin typeface="Montserrat"/>
                <a:ea typeface="DejaVu Sans"/>
              </a:rPr>
              <a:t>pang katinig (K) na magkasunod sa isang</a:t>
            </a:r>
            <a:endParaRPr b="0" lang="en-PH" sz="1800" spc="-1" strike="noStrike">
              <a:latin typeface="Arial"/>
            </a:endParaRPr>
          </a:p>
          <a:p>
            <a:pPr algn="just">
              <a:lnSpc>
                <a:spcPct val="150000"/>
              </a:lnSpc>
              <a:buNone/>
            </a:pPr>
            <a:r>
              <a:rPr b="0" i="1" lang="en-PH" sz="1800" spc="-1" strike="noStrike">
                <a:solidFill>
                  <a:srgbClr val="000000"/>
                </a:solidFill>
                <a:latin typeface="Montserrat"/>
                <a:ea typeface="DejaVu Sans"/>
              </a:rPr>
              <a:t>pantig.</a:t>
            </a:r>
            <a:endParaRPr b="0" lang="en-PH" sz="1800" spc="-1" strike="noStrike">
              <a:latin typeface="Arial"/>
            </a:endParaRPr>
          </a:p>
          <a:p>
            <a:pPr algn="just">
              <a:lnSpc>
                <a:spcPct val="150000"/>
              </a:lnSpc>
              <a:buNone/>
            </a:pPr>
            <a:r>
              <a:rPr b="0" i="1" lang="en-PH" sz="1800" spc="-1" strike="noStrike">
                <a:solidFill>
                  <a:srgbClr val="000000"/>
                </a:solidFill>
                <a:latin typeface="Montserrat"/>
                <a:ea typeface="DejaVu Sans"/>
              </a:rPr>
              <a:t>• </a:t>
            </a:r>
            <a:r>
              <a:rPr b="0" i="1" lang="en-PH" sz="1800" spc="-1" strike="noStrike">
                <a:solidFill>
                  <a:srgbClr val="000000"/>
                </a:solidFill>
                <a:latin typeface="Montserrat"/>
                <a:ea typeface="DejaVu Sans"/>
              </a:rPr>
              <a:t>Maaaring nasa simula o hulihan ng salita.</a:t>
            </a:r>
            <a:endParaRPr b="0" lang="en-PH" sz="1800" spc="-1" strike="noStrike">
              <a:latin typeface="Arial"/>
            </a:endParaRPr>
          </a:p>
          <a:p>
            <a:pPr algn="just">
              <a:lnSpc>
                <a:spcPct val="150000"/>
              </a:lnSpc>
              <a:buNone/>
            </a:pPr>
            <a:r>
              <a:rPr b="0" i="1" lang="en-PH" sz="1800" spc="-1" strike="noStrike">
                <a:solidFill>
                  <a:srgbClr val="000000"/>
                </a:solidFill>
                <a:latin typeface="Montserrat"/>
                <a:ea typeface="DejaVu Sans"/>
              </a:rPr>
              <a:t>Mga Halimbawa: tren, nars</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3" name=""/>
          <p:cNvSpPr/>
          <p:nvPr/>
        </p:nvSpPr>
        <p:spPr>
          <a:xfrm>
            <a:off x="720000" y="1620000"/>
            <a:ext cx="5578920" cy="41389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i="1" lang="en-PH" sz="2800" spc="-1" strike="noStrike">
                <a:solidFill>
                  <a:srgbClr val="000000"/>
                </a:solidFill>
                <a:latin typeface="Montserrat"/>
                <a:ea typeface="DejaVu Sans"/>
              </a:rPr>
              <a:t>Tambalang Salita</a:t>
            </a:r>
            <a:endParaRPr b="0" lang="en-PH" sz="2800" spc="-1" strike="noStrike">
              <a:latin typeface="Arial"/>
            </a:endParaRPr>
          </a:p>
          <a:p>
            <a:pPr algn="just">
              <a:lnSpc>
                <a:spcPct val="150000"/>
              </a:lnSpc>
              <a:buNone/>
            </a:pPr>
            <a:r>
              <a:rPr b="0" i="1" lang="en-PH" sz="2800" spc="-1" strike="noStrike">
                <a:solidFill>
                  <a:srgbClr val="000000"/>
                </a:solidFill>
                <a:latin typeface="Montserrat"/>
                <a:ea typeface="DejaVu Sans"/>
              </a:rPr>
              <a:t>• </a:t>
            </a:r>
            <a:r>
              <a:rPr b="0" i="1" lang="en-PH" sz="2800" spc="-1" strike="noStrike">
                <a:solidFill>
                  <a:srgbClr val="000000"/>
                </a:solidFill>
                <a:latin typeface="Montserrat"/>
                <a:ea typeface="DejaVu Sans"/>
              </a:rPr>
              <a:t>Ito ay salitang binubuo ng dalawang salita na may isang kahulugan.</a:t>
            </a:r>
            <a:endParaRPr b="0" lang="en-PH" sz="2800" spc="-1" strike="noStrike">
              <a:latin typeface="Arial"/>
            </a:endParaRPr>
          </a:p>
          <a:p>
            <a:pPr algn="just">
              <a:lnSpc>
                <a:spcPct val="150000"/>
              </a:lnSpc>
              <a:buNone/>
            </a:pPr>
            <a:r>
              <a:rPr b="0" i="1" lang="en-PH" sz="2800" spc="-1" strike="noStrike">
                <a:solidFill>
                  <a:srgbClr val="000000"/>
                </a:solidFill>
                <a:latin typeface="Montserrat"/>
                <a:ea typeface="DejaVu Sans"/>
              </a:rPr>
              <a:t>• </a:t>
            </a:r>
            <a:r>
              <a:rPr b="0" i="1" lang="en-PH" sz="2800" spc="-1" strike="noStrike">
                <a:solidFill>
                  <a:srgbClr val="000000"/>
                </a:solidFill>
                <a:latin typeface="Montserrat"/>
                <a:ea typeface="DejaVu Sans"/>
              </a:rPr>
              <a:t>Maaaring isaayos ito nang paalpabeto.</a:t>
            </a:r>
            <a:endParaRPr b="0" lang="en-PH" sz="2800" spc="-1" strike="noStrike">
              <a:latin typeface="Arial"/>
            </a:endParaRPr>
          </a:p>
        </p:txBody>
      </p:sp>
      <p:pic>
        <p:nvPicPr>
          <p:cNvPr id="154" name="" descr=""/>
          <p:cNvPicPr/>
          <p:nvPr/>
        </p:nvPicPr>
        <p:blipFill>
          <a:blip r:embed="rId1"/>
          <a:stretch/>
        </p:blipFill>
        <p:spPr>
          <a:xfrm>
            <a:off x="6556680" y="1441440"/>
            <a:ext cx="4782240" cy="3417480"/>
          </a:xfrm>
          <a:prstGeom prst="rect">
            <a:avLst/>
          </a:prstGeom>
          <a:ln w="0">
            <a:noFill/>
          </a:ln>
        </p:spPr>
      </p:pic>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5" name=""/>
          <p:cNvSpPr/>
          <p:nvPr/>
        </p:nvSpPr>
        <p:spPr>
          <a:xfrm>
            <a:off x="540000" y="1260000"/>
            <a:ext cx="11158920" cy="21589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DejaVu Sans"/>
              </a:rPr>
              <a:t>Pagsusunod-sunod ng mga Salita</a:t>
            </a:r>
            <a:endParaRPr b="0" lang="en-PH" sz="2800" spc="-1" strike="noStrike">
              <a:latin typeface="Arial"/>
            </a:endParaRPr>
          </a:p>
          <a:p>
            <a:pPr>
              <a:lnSpc>
                <a:spcPct val="100000"/>
              </a:lnSpc>
              <a:buNone/>
            </a:pP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	</a:t>
            </a:r>
            <a:r>
              <a:rPr b="0" lang="en-PH" sz="2800" spc="-1" strike="noStrike">
                <a:solidFill>
                  <a:srgbClr val="000000"/>
                </a:solidFill>
                <a:latin typeface="Lato"/>
                <a:ea typeface="DejaVu Sans"/>
              </a:rPr>
              <a:t>Ayusin ang mga tambalang salita nang paalpabeto. Lagyan ng bilang </a:t>
            </a:r>
            <a:r>
              <a:rPr b="1" lang="en-PH" sz="2800" spc="-1" strike="noStrike">
                <a:solidFill>
                  <a:srgbClr val="000000"/>
                </a:solidFill>
                <a:latin typeface="Lato"/>
                <a:ea typeface="DejaVu Sans"/>
              </a:rPr>
              <a:t>1</a:t>
            </a:r>
            <a:r>
              <a:rPr b="0" lang="en-PH" sz="2800" spc="-1" strike="noStrike">
                <a:solidFill>
                  <a:srgbClr val="000000"/>
                </a:solidFill>
                <a:latin typeface="Lato"/>
                <a:ea typeface="DejaVu Sans"/>
              </a:rPr>
              <a:t>–</a:t>
            </a:r>
            <a:r>
              <a:rPr b="1" lang="en-PH" sz="2800" spc="-1" strike="noStrike">
                <a:solidFill>
                  <a:srgbClr val="000000"/>
                </a:solidFill>
                <a:latin typeface="Lato"/>
                <a:ea typeface="DejaVu Sans"/>
              </a:rPr>
              <a:t>3</a:t>
            </a:r>
            <a:r>
              <a:rPr b="0" lang="en-PH" sz="2800" spc="-1" strike="noStrike">
                <a:solidFill>
                  <a:srgbClr val="000000"/>
                </a:solidFill>
                <a:latin typeface="Lato"/>
                <a:ea typeface="DejaVu Sans"/>
              </a:rPr>
              <a:t> ang mga patlang.</a:t>
            </a:r>
            <a:endParaRPr b="0" lang="en-PH" sz="2800" spc="-1" strike="noStrike">
              <a:latin typeface="Arial"/>
            </a:endParaRPr>
          </a:p>
        </p:txBody>
      </p:sp>
      <p:graphicFrame>
        <p:nvGraphicFramePr>
          <p:cNvPr id="156" name=""/>
          <p:cNvGraphicFramePr/>
          <p:nvPr/>
        </p:nvGraphicFramePr>
        <p:xfrm>
          <a:off x="2527920" y="3623040"/>
          <a:ext cx="7056000" cy="2134440"/>
        </p:xfrm>
        <a:graphic>
          <a:graphicData uri="http://schemas.openxmlformats.org/drawingml/2006/table">
            <a:tbl>
              <a:tblPr/>
              <a:tblGrid>
                <a:gridCol w="3527640"/>
                <a:gridCol w="3528720"/>
              </a:tblGrid>
              <a:tr h="2134800">
                <a:tc>
                  <a:txBody>
                    <a:bodyPr lIns="90000" rIns="90000" anchor="t">
                      <a:noAutofit/>
                    </a:bodyPr>
                    <a:p>
                      <a:pPr>
                        <a:lnSpc>
                          <a:spcPct val="150000"/>
                        </a:lnSpc>
                        <a:buNone/>
                      </a:pPr>
                      <a:r>
                        <a:rPr b="0" lang="en-PH" sz="2800" spc="-1" strike="noStrike">
                          <a:latin typeface="Lato"/>
                        </a:rPr>
                        <a:t>___ hating-gabi</a:t>
                      </a:r>
                      <a:endParaRPr b="0" lang="en-PH" sz="2800" spc="-1" strike="noStrike">
                        <a:latin typeface="Arial"/>
                      </a:endParaRPr>
                    </a:p>
                    <a:p>
                      <a:pPr>
                        <a:lnSpc>
                          <a:spcPct val="150000"/>
                        </a:lnSpc>
                        <a:buNone/>
                      </a:pPr>
                      <a:r>
                        <a:rPr b="0" lang="en-PH" sz="2800" spc="-1" strike="noStrike">
                          <a:latin typeface="Lato"/>
                        </a:rPr>
                        <a:t>___ silid-tulugan</a:t>
                      </a:r>
                      <a:endParaRPr b="0" lang="en-PH" sz="2800" spc="-1" strike="noStrike">
                        <a:latin typeface="Arial"/>
                      </a:endParaRPr>
                    </a:p>
                    <a:p>
                      <a:pPr>
                        <a:lnSpc>
                          <a:spcPct val="150000"/>
                        </a:lnSpc>
                        <a:buNone/>
                      </a:pPr>
                      <a:r>
                        <a:rPr b="0" lang="en-PH" sz="2800" spc="-1" strike="noStrike">
                          <a:latin typeface="Lato"/>
                        </a:rPr>
                        <a:t>___ madaling-araw</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afa"/>
                    </a:solidFill>
                  </a:tcPr>
                </a:tc>
                <a:tc>
                  <a:txBody>
                    <a:bodyPr lIns="90000" rIns="90000" anchor="t">
                      <a:noAutofit/>
                    </a:bodyPr>
                    <a:p>
                      <a:pPr>
                        <a:lnSpc>
                          <a:spcPct val="150000"/>
                        </a:lnSpc>
                        <a:buNone/>
                      </a:pPr>
                      <a:r>
                        <a:rPr b="0" lang="en-PH" sz="2800" spc="-1" strike="noStrike">
                          <a:latin typeface="Lato"/>
                        </a:rPr>
                        <a:t>___ ningas-kugon</a:t>
                      </a:r>
                      <a:endParaRPr b="0" lang="en-PH" sz="2800" spc="-1" strike="noStrike">
                        <a:latin typeface="Arial"/>
                      </a:endParaRPr>
                    </a:p>
                    <a:p>
                      <a:pPr>
                        <a:lnSpc>
                          <a:spcPct val="150000"/>
                        </a:lnSpc>
                        <a:buNone/>
                      </a:pPr>
                      <a:r>
                        <a:rPr b="0" lang="en-PH" sz="2800" spc="-1" strike="noStrike">
                          <a:latin typeface="Lato"/>
                        </a:rPr>
                        <a:t>___ balat-sibuyas</a:t>
                      </a:r>
                      <a:endParaRPr b="0" lang="en-PH" sz="2800" spc="-1" strike="noStrike">
                        <a:latin typeface="Arial"/>
                      </a:endParaRPr>
                    </a:p>
                    <a:p>
                      <a:pPr>
                        <a:lnSpc>
                          <a:spcPct val="150000"/>
                        </a:lnSpc>
                        <a:buNone/>
                      </a:pPr>
                      <a:r>
                        <a:rPr b="0" lang="en-PH" sz="2800" spc="-1" strike="noStrike">
                          <a:latin typeface="Lato"/>
                        </a:rPr>
                        <a:t>___ anak-pawis</a:t>
                      </a:r>
                      <a:endParaRPr b="0" lang="en-PH" sz="2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afa"/>
                    </a:solidFill>
                  </a:tcPr>
                </a:tc>
              </a:tr>
            </a:tbl>
          </a:graphicData>
        </a:graphic>
      </p:graphicFrame>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7" name=""/>
          <p:cNvSpPr/>
          <p:nvPr/>
        </p:nvSpPr>
        <p:spPr>
          <a:xfrm>
            <a:off x="247680" y="409680"/>
            <a:ext cx="5152320" cy="571032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i="1" lang="en-PH" sz="2400" spc="-1" strike="noStrike">
                <a:solidFill>
                  <a:srgbClr val="000000"/>
                </a:solidFill>
                <a:latin typeface="Lato"/>
                <a:ea typeface="DejaVu Sans"/>
              </a:rPr>
              <a:t>Pagbibigay ng Kahulugan sa Simpleng Graph</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Ibigay ang hinihingi ng bawat bilang.</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1. Ang bilang ng mga mahilig sa larong basketbol sa bawat distrito.</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Distrito I – ____</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Distrito II – ____</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Distrito III – ____</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Distrito IV – ____</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Distrito V – ____</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2. Ang pinakamaraming mahilig sa basketbol _________________.</a:t>
            </a:r>
            <a:endParaRPr b="0" lang="en-PH" sz="2400" spc="-1" strike="noStrike">
              <a:latin typeface="Arial"/>
            </a:endParaRPr>
          </a:p>
          <a:p>
            <a:pPr>
              <a:lnSpc>
                <a:spcPct val="115000"/>
              </a:lnSpc>
              <a:buNone/>
            </a:pPr>
            <a:r>
              <a:rPr b="0" i="1" lang="en-PH" sz="2400" spc="-1" strike="noStrike">
                <a:solidFill>
                  <a:srgbClr val="000000"/>
                </a:solidFill>
                <a:latin typeface="Lato"/>
                <a:ea typeface="DejaVu Sans"/>
              </a:rPr>
              <a:t>3. Ang pinakakaunti ay _________________.</a:t>
            </a:r>
            <a:endParaRPr b="0" lang="en-PH" sz="2400" spc="-1" strike="noStrike">
              <a:latin typeface="Arial"/>
            </a:endParaRPr>
          </a:p>
        </p:txBody>
      </p:sp>
      <p:pic>
        <p:nvPicPr>
          <p:cNvPr id="158" name="" descr=""/>
          <p:cNvPicPr/>
          <p:nvPr/>
        </p:nvPicPr>
        <p:blipFill>
          <a:blip r:embed="rId1"/>
          <a:stretch/>
        </p:blipFill>
        <p:spPr>
          <a:xfrm>
            <a:off x="5400000" y="180000"/>
            <a:ext cx="5008320" cy="3828240"/>
          </a:xfrm>
          <a:prstGeom prst="rect">
            <a:avLst/>
          </a:prstGeom>
          <a:ln w="0">
            <a:noFill/>
          </a:ln>
        </p:spPr>
      </p:pic>
      <p:pic>
        <p:nvPicPr>
          <p:cNvPr id="159" name="" descr=""/>
          <p:cNvPicPr/>
          <p:nvPr/>
        </p:nvPicPr>
        <p:blipFill>
          <a:blip r:embed="rId2"/>
          <a:stretch/>
        </p:blipFill>
        <p:spPr>
          <a:xfrm>
            <a:off x="7722000" y="4087080"/>
            <a:ext cx="2536920" cy="2031840"/>
          </a:xfrm>
          <a:prstGeom prst="rect">
            <a:avLst/>
          </a:prstGeom>
          <a:ln w="0">
            <a:noFill/>
          </a:ln>
        </p:spPr>
      </p:pic>
    </p:spTree>
  </p:cSld>
  <mc:AlternateContent>
    <mc:Choice Requires="p14">
      <p:transition spd="slow" p14:dur="2000"/>
    </mc:Choice>
    <mc:Fallback>
      <p:transition spd="slow"/>
    </mc:Fallback>
  </mc:AlternateContent>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0" name=""/>
          <p:cNvSpPr/>
          <p:nvPr/>
        </p:nvSpPr>
        <p:spPr>
          <a:xfrm>
            <a:off x="659880" y="1960920"/>
            <a:ext cx="11039040" cy="3078000"/>
          </a:xfrm>
          <a:prstGeom prst="rect">
            <a:avLst/>
          </a:prstGeom>
          <a:solidFill>
            <a:srgbClr val="fbe9e7"/>
          </a:solid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highlight>
                  <a:srgbClr val="ffff00"/>
                </a:highlight>
                <a:latin typeface="Lato"/>
                <a:ea typeface="DejaVu Sans"/>
              </a:rPr>
              <a:t>Pag-uugnay ng Simuno at Panaguri sa Pakikipag-usap</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 </a:t>
            </a:r>
            <a:r>
              <a:rPr b="1" lang="en-PH" sz="2800" spc="-1" strike="noStrike">
                <a:solidFill>
                  <a:srgbClr val="000000"/>
                </a:solidFill>
                <a:latin typeface="Lato"/>
                <a:ea typeface="DejaVu Sans"/>
              </a:rPr>
              <a:t>Simuno</a:t>
            </a:r>
            <a:r>
              <a:rPr b="0" lang="en-PH" sz="2800" spc="-1" strike="noStrike">
                <a:solidFill>
                  <a:srgbClr val="000000"/>
                </a:solidFill>
                <a:latin typeface="Lato"/>
                <a:ea typeface="DejaVu Sans"/>
              </a:rPr>
              <a:t> ang tawag sa paksa ng pangungusap.</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a:t>
            </a:r>
            <a:r>
              <a:rPr b="1" lang="en-PH" sz="2800" spc="-1" strike="noStrike">
                <a:solidFill>
                  <a:srgbClr val="000000"/>
                </a:solidFill>
                <a:latin typeface="Lato"/>
                <a:ea typeface="DejaVu Sans"/>
              </a:rPr>
              <a:t> </a:t>
            </a:r>
            <a:r>
              <a:rPr b="1" lang="en-PH" sz="2800" spc="-1" strike="noStrike">
                <a:solidFill>
                  <a:srgbClr val="000000"/>
                </a:solidFill>
                <a:latin typeface="Lato"/>
                <a:ea typeface="DejaVu Sans"/>
              </a:rPr>
              <a:t>Panaguri</a:t>
            </a:r>
            <a:r>
              <a:rPr b="0" lang="en-PH" sz="2800" spc="-1" strike="noStrike">
                <a:solidFill>
                  <a:srgbClr val="000000"/>
                </a:solidFill>
                <a:latin typeface="Lato"/>
                <a:ea typeface="DejaVu Sans"/>
              </a:rPr>
              <a:t> ang tawag sa bahagi ng pangungusap na nagsasabi ng</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tungkol sa paksa.</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1" name=""/>
          <p:cNvSpPr/>
          <p:nvPr/>
        </p:nvSpPr>
        <p:spPr>
          <a:xfrm>
            <a:off x="1559880" y="1440000"/>
            <a:ext cx="2399040" cy="738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DejaVu Sans"/>
              </a:rPr>
              <a:t>Simuno</a:t>
            </a:r>
            <a:endParaRPr b="0" lang="en-PH" sz="2800" spc="-1" strike="noStrike">
              <a:latin typeface="Arial"/>
            </a:endParaRPr>
          </a:p>
        </p:txBody>
      </p:sp>
      <p:sp>
        <p:nvSpPr>
          <p:cNvPr id="162" name=""/>
          <p:cNvSpPr/>
          <p:nvPr/>
        </p:nvSpPr>
        <p:spPr>
          <a:xfrm>
            <a:off x="7200000" y="1440000"/>
            <a:ext cx="2399040" cy="73800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buNone/>
            </a:pPr>
            <a:r>
              <a:rPr b="1" lang="en-PH" sz="2800" spc="-1" strike="noStrike">
                <a:solidFill>
                  <a:srgbClr val="000000"/>
                </a:solidFill>
                <a:latin typeface="Lato"/>
                <a:ea typeface="DejaVu Sans"/>
              </a:rPr>
              <a:t>Mga Panaguri</a:t>
            </a:r>
            <a:endParaRPr b="0" lang="en-PH" sz="2800" spc="-1" strike="noStrike">
              <a:latin typeface="Arial"/>
            </a:endParaRPr>
          </a:p>
        </p:txBody>
      </p:sp>
      <p:sp>
        <p:nvSpPr>
          <p:cNvPr id="163" name=""/>
          <p:cNvSpPr/>
          <p:nvPr/>
        </p:nvSpPr>
        <p:spPr>
          <a:xfrm>
            <a:off x="1260000" y="3420000"/>
            <a:ext cx="3058920" cy="1618920"/>
          </a:xfrm>
          <a:prstGeom prst="ellipse">
            <a:avLst/>
          </a:prstGeom>
          <a:solidFill>
            <a:srgbClr val="ffffff"/>
          </a:solidFill>
          <a:ln w="0">
            <a:solidFill>
              <a:srgbClr val="006400"/>
            </a:solidFill>
          </a:ln>
        </p:spPr>
        <p:style>
          <a:lnRef idx="0"/>
          <a:fillRef idx="0"/>
          <a:effectRef idx="0"/>
          <a:fontRef idx="minor"/>
        </p:style>
        <p:txBody>
          <a:bodyPr lIns="90000" rIns="90000" tIns="45000" bIns="45000" anchor="ctr">
            <a:noAutofit/>
          </a:bodyPr>
          <a:p>
            <a:pPr algn="ctr">
              <a:lnSpc>
                <a:spcPct val="100000"/>
              </a:lnSpc>
              <a:buNone/>
            </a:pPr>
            <a:r>
              <a:rPr b="0" lang="en-PH" sz="2600" spc="-1" strike="noStrike">
                <a:solidFill>
                  <a:srgbClr val="000000"/>
                </a:solidFill>
                <a:latin typeface="Lato"/>
                <a:ea typeface="DejaVu Sans"/>
              </a:rPr>
              <a:t>Ang bago kong kaibigan</a:t>
            </a:r>
            <a:endParaRPr b="0" lang="en-PH" sz="2600" spc="-1" strike="noStrike">
              <a:latin typeface="Arial"/>
            </a:endParaRPr>
          </a:p>
        </p:txBody>
      </p:sp>
      <p:sp>
        <p:nvSpPr>
          <p:cNvPr id="164" name=""/>
          <p:cNvSpPr/>
          <p:nvPr/>
        </p:nvSpPr>
        <p:spPr>
          <a:xfrm>
            <a:off x="2700000" y="1872000"/>
            <a:ext cx="360" cy="1080000"/>
          </a:xfrm>
          <a:prstGeom prst="line">
            <a:avLst/>
          </a:prstGeom>
          <a:ln w="38160">
            <a:solidFill>
              <a:srgbClr val="000000"/>
            </a:solidFill>
            <a:round/>
            <a:tailEnd len="med" type="triangle" w="med"/>
          </a:ln>
        </p:spPr>
        <p:style>
          <a:lnRef idx="0"/>
          <a:fillRef idx="0"/>
          <a:effectRef idx="0"/>
          <a:fontRef idx="minor"/>
        </p:style>
      </p:sp>
      <p:sp>
        <p:nvSpPr>
          <p:cNvPr id="165" name=""/>
          <p:cNvSpPr/>
          <p:nvPr/>
        </p:nvSpPr>
        <p:spPr>
          <a:xfrm rot="5421600">
            <a:off x="7391880" y="1791000"/>
            <a:ext cx="2658240" cy="4841280"/>
          </a:xfrm>
          <a:custGeom>
            <a:avLst/>
            <a:gdLst/>
            <a:ahLst/>
            <a:rect l="l" t="t" r="r" b="b"/>
            <a:pathLst>
              <a:path w="21600" h="21600">
                <a:moveTo>
                  <a:pt x="10800" y="0"/>
                </a:moveTo>
                <a:lnTo>
                  <a:pt x="0" y="8260"/>
                </a:lnTo>
                <a:lnTo>
                  <a:pt x="4230" y="21600"/>
                </a:lnTo>
                <a:lnTo>
                  <a:pt x="17370" y="21600"/>
                </a:lnTo>
                <a:lnTo>
                  <a:pt x="21600" y="8260"/>
                </a:lnTo>
                <a:lnTo>
                  <a:pt x="10800" y="0"/>
                </a:lnTo>
                <a:close/>
              </a:path>
            </a:pathLst>
          </a:custGeom>
          <a:solidFill>
            <a:srgbClr val="ffffff"/>
          </a:solidFill>
          <a:ln w="0">
            <a:solidFill>
              <a:srgbClr val="006400"/>
            </a:solidFill>
          </a:ln>
        </p:spPr>
        <p:style>
          <a:lnRef idx="0"/>
          <a:fillRef idx="0"/>
          <a:effectRef idx="0"/>
          <a:fontRef idx="minor"/>
        </p:style>
      </p:sp>
      <p:sp>
        <p:nvSpPr>
          <p:cNvPr id="166" name=""/>
          <p:cNvSpPr/>
          <p:nvPr/>
        </p:nvSpPr>
        <p:spPr>
          <a:xfrm>
            <a:off x="6588000" y="3312000"/>
            <a:ext cx="4210920" cy="16747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2600" spc="-1" strike="noStrike">
                <a:solidFill>
                  <a:srgbClr val="000000"/>
                </a:solidFill>
                <a:latin typeface="Lato"/>
                <a:ea typeface="DejaVu Sans"/>
              </a:rPr>
              <a:t>ay naninirahan sa Japan.</a:t>
            </a:r>
            <a:endParaRPr b="0" lang="en-PH" sz="2600" spc="-1" strike="noStrike">
              <a:latin typeface="Arial"/>
            </a:endParaRPr>
          </a:p>
          <a:p>
            <a:pPr>
              <a:lnSpc>
                <a:spcPct val="100000"/>
              </a:lnSpc>
              <a:buNone/>
            </a:pPr>
            <a:r>
              <a:rPr b="0" lang="en-PH" sz="2600" spc="-1" strike="noStrike">
                <a:solidFill>
                  <a:srgbClr val="000000"/>
                </a:solidFill>
                <a:latin typeface="Lato"/>
                <a:ea typeface="DejaVu Sans"/>
              </a:rPr>
              <a:t>ay Pilipino rin.</a:t>
            </a:r>
            <a:endParaRPr b="0" lang="en-PH" sz="2600" spc="-1" strike="noStrike">
              <a:latin typeface="Arial"/>
            </a:endParaRPr>
          </a:p>
          <a:p>
            <a:pPr>
              <a:lnSpc>
                <a:spcPct val="100000"/>
              </a:lnSpc>
              <a:buNone/>
            </a:pPr>
            <a:r>
              <a:rPr b="0" lang="en-PH" sz="2600" spc="-1" strike="noStrike">
                <a:solidFill>
                  <a:srgbClr val="000000"/>
                </a:solidFill>
                <a:latin typeface="Lato"/>
                <a:ea typeface="DejaVu Sans"/>
              </a:rPr>
              <a:t>ay ipinanganak sa Pilipinas.</a:t>
            </a:r>
            <a:endParaRPr b="0" lang="en-PH" sz="2600" spc="-1" strike="noStrike">
              <a:latin typeface="Arial"/>
            </a:endParaRPr>
          </a:p>
        </p:txBody>
      </p:sp>
      <p:sp>
        <p:nvSpPr>
          <p:cNvPr id="167" name=""/>
          <p:cNvSpPr/>
          <p:nvPr/>
        </p:nvSpPr>
        <p:spPr>
          <a:xfrm>
            <a:off x="8100000" y="1980000"/>
            <a:ext cx="360" cy="1080000"/>
          </a:xfrm>
          <a:prstGeom prst="line">
            <a:avLst/>
          </a:prstGeom>
          <a:ln w="38160">
            <a:solidFill>
              <a:srgbClr val="000000"/>
            </a:solidFill>
            <a:round/>
            <a:tailEnd len="med" type="triangle" w="med"/>
          </a:ln>
        </p:spPr>
        <p:style>
          <a:lnRef idx="0"/>
          <a:fillRef idx="0"/>
          <a:effectRef idx="0"/>
          <a:fontRef idx="minor"/>
        </p:style>
      </p:sp>
    </p:spTree>
  </p:cSld>
  <mc:AlternateContent>
    <mc:Choice Requires="p14">
      <p:transition spd="slow" p14:dur="2000"/>
    </mc:Choice>
    <mc:Fallback>
      <p:transition spd="slow"/>
    </mc:Fallback>
  </mc:AlternateContent>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8" name=""/>
          <p:cNvSpPr/>
          <p:nvPr/>
        </p:nvSpPr>
        <p:spPr>
          <a:xfrm>
            <a:off x="1080000" y="1080000"/>
            <a:ext cx="10438920" cy="41997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2800" spc="-1" strike="noStrike">
                <a:solidFill>
                  <a:srgbClr val="000000"/>
                </a:solidFill>
                <a:latin typeface="Lato"/>
                <a:ea typeface="DejaVu Sans"/>
              </a:rPr>
              <a:t>Lagyan ng angkop na simuno ang mga patlang para mabuo ang bawat pangungusap.</a:t>
            </a:r>
            <a:endParaRPr b="0" lang="en-PH" sz="2800" spc="-1" strike="noStrike">
              <a:latin typeface="Arial"/>
            </a:endParaRPr>
          </a:p>
          <a:p>
            <a:pPr>
              <a:lnSpc>
                <a:spcPct val="100000"/>
              </a:lnSpc>
              <a:buNone/>
            </a:pPr>
            <a:r>
              <a:rPr b="0" lang="en-PH" sz="2800" spc="-1" strike="noStrike">
                <a:solidFill>
                  <a:srgbClr val="000000"/>
                </a:solidFill>
                <a:latin typeface="Lato"/>
                <a:ea typeface="DejaVu Sans"/>
              </a:rPr>
              <a:t>1. ______________________________ ay may bagong kaibigan.</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2. ___________________________ ay nagtatrabaho sa Canada.</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3. ________________________________ ay naglalaro ng shogi.</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4. Nakatira sa Palawan _________________________________.</a:t>
            </a:r>
            <a:endParaRPr b="0" lang="en-PH" sz="2800" spc="-1" strike="noStrike">
              <a:latin typeface="Arial"/>
            </a:endParaRPr>
          </a:p>
          <a:p>
            <a:pPr>
              <a:lnSpc>
                <a:spcPct val="150000"/>
              </a:lnSpc>
              <a:buNone/>
            </a:pPr>
            <a:r>
              <a:rPr b="0" lang="en-PH" sz="2800" spc="-1" strike="noStrike">
                <a:solidFill>
                  <a:srgbClr val="000000"/>
                </a:solidFill>
                <a:latin typeface="Lato"/>
                <a:ea typeface="DejaVu Sans"/>
              </a:rPr>
              <a:t>5. Mamamasyal sa magandang lugar _____________________.</a:t>
            </a:r>
            <a:endParaRPr b="0" lang="en-PH" sz="2800" spc="-1" strike="noStrike">
              <a:latin typeface="Arial"/>
            </a:endParaRPr>
          </a:p>
        </p:txBody>
      </p:sp>
      <p:pic>
        <p:nvPicPr>
          <p:cNvPr id="169" name="" descr=""/>
          <p:cNvPicPr/>
          <p:nvPr/>
        </p:nvPicPr>
        <p:blipFill>
          <a:blip r:embed="rId1"/>
          <a:stretch/>
        </p:blipFill>
        <p:spPr>
          <a:xfrm>
            <a:off x="2925720" y="5040000"/>
            <a:ext cx="5893560" cy="1148400"/>
          </a:xfrm>
          <a:prstGeom prst="rect">
            <a:avLst/>
          </a:prstGeom>
          <a:ln w="0">
            <a:noFill/>
          </a:ln>
        </p:spPr>
      </p:pic>
    </p:spTree>
  </p:cSld>
  <mc:AlternateContent>
    <mc:Choice Requires="p14">
      <p:transition spd="slow" p14:dur="2000"/>
    </mc:Choice>
    <mc:Fallback>
      <p:transition spd="slow"/>
    </mc:Fallback>
  </mc:AlternateContent>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2695</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2023-09-19T15:45:18Z</dcterms:modified>
  <cp:revision>258</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