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3084480"/>
            <a:ext cx="7491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Epiko sa mga Akdang Pampanitikan ng Mindanao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3840" y="36000"/>
            <a:ext cx="1051200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mga Akdang Pampanitikan ng Mindanao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03040" y="1044000"/>
            <a:ext cx="11316240" cy="33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superhero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tauhang likhang-isip na nagtataglay ng pambihirang kapangyarihan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Sila ay mga tauhang may kakaibang lakas, katalinuhan,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super powers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gaya ng paglipad, pagiging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invisible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pagiging imortal o walang kamatayan. Ang mga lokal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superhero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katulad nina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Panday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Darna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nagtataglay ng pambihirang lakas na nanggagaling sa kanilang anting-anting o agimat. Karaniwan itong ipinagkakaloob sa natatanging nilalang. Sa una, ang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superhero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pangkaraniwang tao lamang ngunit dahil sa kabutihan ng kanilang puso ay napagkalooban sila ng natatanging kapangyarihan upang ipagtanggol ang mga naaapi mula sa masasamang nilalang.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181440" y="1152000"/>
            <a:ext cx="11697840" cy="23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epiko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mula sa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Griyego na epos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nangangahulugang “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salawikain o awit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.” Ito ay isang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mahabang salaysay sa anyong patula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maaaring awitin o isatono na hango sa pasalindilang tradisyon tungkol sa mga pangyayaring mahiwaga o kabayanihan ng mga tauhan. Layunin nitong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pukawin ang isipan ng mga mambabasa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pamamagitan ng mga nakapaloob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paniniwala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kaugalian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mithiin ng mga tauhan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Tinatawag din itong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epikong bayan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Napakaraming epiko ang naglabasan sa panahong ito, subalit walang sinumang makapagsabi kung alin sa mga ito ang pinakamatanda sapagkat ang pagkakasalin ng mga ito ay hindi pa naluluma.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2"/>
          <p:cNvSpPr/>
          <p:nvPr/>
        </p:nvSpPr>
        <p:spPr>
          <a:xfrm>
            <a:off x="34200" y="36360"/>
            <a:ext cx="1051200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mga Akdang Pampanitikan ng Mindanao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360000" y="972360"/>
            <a:ext cx="11339640" cy="5146920"/>
          </a:xfrm>
          <a:prstGeom prst="rect">
            <a:avLst/>
          </a:prstGeom>
          <a:noFill/>
          <a:ln w="3816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MAHAHALAGANG KAALAMAN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epiko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madalas na patungkol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mahiwagang pangyayari o kabayanihang kinapalolooban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paniniwala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kaugalian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huwaran sa buhay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mga sinaunang mamamayan ng isang bayan. Ito ay nagmula sa karunungan ng ating mga ninuno. Ang mga epikong Pilipino ay nararapat na tawaging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ethnoepic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dahil 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kumakatawan sa bawat pangkat etniko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tumatalakay sa mga bayani ng bawat rehiyon at tribu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Katangiang Pampanitikan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Ang mga epiko ay may iba’t ibang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katangian at nasa anyong berso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talata na inaawit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Kadalasang ang kuwento nito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umiikot sa bayani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kasama ang mga sagupaan sa mahihiwagang nilalang, anting-anting, at paghahanap sa kaniyang minamahal o magulang.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Pagkilala sa Simbolo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Upang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maging masining ang presentasyon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ang isang kuwento ay gumagamit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simbolo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imahen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pahiwatig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Nakatutulong ang mga ito sa malalimang pag-uugnay ng ulat sa kaalaman ng paksa. Ang simbolo ay mga salitang kumakatawan sa mga bagay batay sa pagpapakahulugan ng tao.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0" name="PlaceHolder 3"/>
          <p:cNvSpPr/>
          <p:nvPr/>
        </p:nvSpPr>
        <p:spPr>
          <a:xfrm>
            <a:off x="34200" y="36360"/>
            <a:ext cx="1051200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mga Akdang Pampanitikan ng Mindanao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299160" y="1466640"/>
            <a:ext cx="11579760" cy="429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Isulat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Tama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kung ang pangungusap ay wasto o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Mali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naman kung hindi.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 1. Ang epiko ay nagmula sa salitang Griyego na epos na nangangahulugang “salawikain” o “awit.”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 2. Nasa anyong patula ang lahat ng epiko.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 3. Walang sinuman ang makapagsasabi kung alin sa mga epikong iniakda ang pinakamatanda.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 4. Ang mga </a:t>
            </a:r>
            <a:r>
              <a:rPr b="0" i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superhero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mga tauhang likhang-isip na nagtataglay ng pambihirang kapangyarihan.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 5. Ang mga lokal na </a:t>
            </a:r>
            <a:r>
              <a:rPr b="0" i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superhero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katulad nina Panday at Darna ay nagtataglay ng pambihirang lakas na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nanggagaling sa kanilang anting-anting o agimat.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780000" y="756000"/>
            <a:ext cx="341784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PlaceHolder 4"/>
          <p:cNvSpPr/>
          <p:nvPr/>
        </p:nvSpPr>
        <p:spPr>
          <a:xfrm>
            <a:off x="34200" y="36360"/>
            <a:ext cx="1051200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mga Akdang Pampanitikan ng Mindanao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180000" y="900000"/>
            <a:ext cx="10678680" cy="429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Tama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Tama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Mali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Tama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Tama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PlaceHolder 5"/>
          <p:cNvSpPr/>
          <p:nvPr/>
        </p:nvSpPr>
        <p:spPr>
          <a:xfrm>
            <a:off x="34200" y="36360"/>
            <a:ext cx="1051200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mga Akdang Pampanitikan ng Mindanao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2023-07-10T18:30:11Z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