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1"/>
  </p:notesMasterIdLst>
  <p:sldIdLst>
    <p:sldId id="256" r:id="rId4"/>
    <p:sldId id="268" r:id="rId5"/>
    <p:sldId id="269" r:id="rId6"/>
    <p:sldId id="270" r:id="rId7"/>
    <p:sldId id="271" r:id="rId8"/>
    <p:sldId id="272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55"/>
    <p:restoredTop sz="93076"/>
  </p:normalViewPr>
  <p:slideViewPr>
    <p:cSldViewPr snapToGrid="0" snapToObjects="1">
      <p:cViewPr varScale="1">
        <p:scale>
          <a:sx n="72" d="100"/>
          <a:sy n="72" d="100"/>
        </p:scale>
        <p:origin x="216" y="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3/2/23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3/2/23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67902" y="2551837"/>
            <a:ext cx="74953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Multiplying Mentally Two-digit by One- to Two-digits Numbers using Methods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Multiplying Mentally Two-digit by One- to Two-digits Numbers using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7C41A-579F-AF4C-A060-5F7FEB98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142"/>
            <a:ext cx="10515600" cy="2800163"/>
          </a:xfrm>
        </p:spPr>
        <p:txBody>
          <a:bodyPr>
            <a:normAutofit/>
          </a:bodyPr>
          <a:lstStyle/>
          <a:p>
            <a:pPr algn="just"/>
            <a:r>
              <a:rPr lang="en-PH" dirty="0"/>
              <a:t>There are different ways of multiplying numbers. These include the </a:t>
            </a:r>
            <a:r>
              <a:rPr lang="en-PH" b="1" dirty="0"/>
              <a:t>distribution method, round and subtract</a:t>
            </a:r>
            <a:r>
              <a:rPr lang="en-PH" dirty="0"/>
              <a:t>, and </a:t>
            </a:r>
            <a:r>
              <a:rPr lang="en-PH" b="1" dirty="0"/>
              <a:t>round and add</a:t>
            </a:r>
            <a:r>
              <a:rPr lang="en-PH" dirty="0"/>
              <a:t>.</a:t>
            </a:r>
          </a:p>
          <a:p>
            <a:pPr algn="just"/>
            <a:endParaRPr lang="en-PH" dirty="0"/>
          </a:p>
          <a:p>
            <a:pPr algn="just"/>
            <a:r>
              <a:rPr lang="en-PH" dirty="0"/>
              <a:t>Multiplying numbers mentally helps you save time in knowing the product of the equation.</a:t>
            </a:r>
          </a:p>
          <a:p>
            <a:pPr algn="just"/>
            <a:endParaRPr lang="en-PH" dirty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4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Multiplying Mentally Two-digit by One- to Two-digits Numbers using 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37C41A-579F-AF4C-A060-5F7FEB98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091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b="1" dirty="0"/>
              <a:t>Method 1: Distribution Method</a:t>
            </a:r>
          </a:p>
          <a:p>
            <a:pPr marL="1828800" lvl="4" indent="0" algn="just">
              <a:buNone/>
            </a:pPr>
            <a:r>
              <a:rPr lang="en-PH" dirty="0"/>
              <a:t>	27 x 9 = _______</a:t>
            </a:r>
          </a:p>
          <a:p>
            <a:pPr marL="0" indent="0" algn="just">
              <a:buNone/>
            </a:pPr>
            <a:r>
              <a:rPr lang="en-US" dirty="0"/>
              <a:t>Expand and multiply: 	20 x 9 = 180</a:t>
            </a:r>
          </a:p>
          <a:p>
            <a:pPr marL="0" indent="0" algn="just">
              <a:buNone/>
            </a:pPr>
            <a:r>
              <a:rPr lang="en-US" dirty="0"/>
              <a:t>				  7 x 9 = 63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/>
              <a:t>Add the partial products:     180</a:t>
            </a:r>
          </a:p>
          <a:p>
            <a:pPr marL="0" indent="0" algn="just">
              <a:buNone/>
            </a:pPr>
            <a:r>
              <a:rPr lang="en-US" dirty="0"/>
              <a:t>				+     63</a:t>
            </a:r>
          </a:p>
          <a:p>
            <a:pPr marL="0" indent="0" algn="just">
              <a:buNone/>
            </a:pPr>
            <a:r>
              <a:rPr lang="en-US" b="1" dirty="0"/>
              <a:t>				     243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86DECE-A27E-A946-85BA-E89830AB90FE}"/>
              </a:ext>
            </a:extLst>
          </p:cNvPr>
          <p:cNvCxnSpPr>
            <a:cxnSpLocks/>
          </p:cNvCxnSpPr>
          <p:nvPr/>
        </p:nvCxnSpPr>
        <p:spPr>
          <a:xfrm>
            <a:off x="4775947" y="5253318"/>
            <a:ext cx="90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187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Multiplying Mentally Two-digit by One- to Two-digits Numbers using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072E6-6194-2049-8FC2-BC69782F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Method 2: Round up and Subtract</a:t>
            </a:r>
          </a:p>
          <a:p>
            <a:pPr marL="0" indent="0">
              <a:buNone/>
            </a:pPr>
            <a:r>
              <a:rPr lang="en-US" b="1" dirty="0"/>
              <a:t>		</a:t>
            </a:r>
            <a:r>
              <a:rPr lang="en-US" dirty="0"/>
              <a:t>	27 x 9 = _______</a:t>
            </a:r>
          </a:p>
          <a:p>
            <a:pPr marL="514350" indent="-514350">
              <a:buAutoNum type="alphaLcPeriod"/>
            </a:pPr>
            <a:r>
              <a:rPr lang="en-US" dirty="0"/>
              <a:t>Round up 9 to become 10</a:t>
            </a:r>
          </a:p>
          <a:p>
            <a:pPr marL="0" indent="0">
              <a:buNone/>
            </a:pPr>
            <a:r>
              <a:rPr lang="en-US" dirty="0"/>
              <a:t>	Multiply: 27 x 10 = 270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Since 1 was added to 9 to become 10, 1 will be multiplied by 27. Then the product will be subtracted from the first product, 270.</a:t>
            </a:r>
          </a:p>
          <a:p>
            <a:pPr marL="0" indent="0">
              <a:buNone/>
            </a:pPr>
            <a:r>
              <a:rPr lang="en-US" dirty="0"/>
              <a:t>	Multiply: 27 x 1 = 27		Subtract: 270 – 27 = </a:t>
            </a:r>
            <a:r>
              <a:rPr lang="en-US" b="1" dirty="0"/>
              <a:t>243</a:t>
            </a:r>
          </a:p>
        </p:txBody>
      </p:sp>
    </p:spTree>
    <p:extLst>
      <p:ext uri="{BB962C8B-B14F-4D97-AF65-F5344CB8AC3E}">
        <p14:creationId xmlns:p14="http://schemas.microsoft.com/office/powerpoint/2010/main" val="4205102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Multiplying Mentally Two-digit by One- to Two-digits Numbers using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072E6-6194-2049-8FC2-BC69782F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Method 2: Round up and Subtract</a:t>
            </a:r>
            <a:endParaRPr lang="en-US" dirty="0"/>
          </a:p>
          <a:p>
            <a:pPr marL="514350" indent="-514350">
              <a:buFont typeface="+mj-lt"/>
              <a:buAutoNum type="alphaLcPeriod" startAt="2"/>
            </a:pPr>
            <a:r>
              <a:rPr lang="en-US" dirty="0"/>
              <a:t>Round 27 to become 30</a:t>
            </a:r>
          </a:p>
          <a:p>
            <a:pPr marL="0" indent="0">
              <a:buNone/>
            </a:pPr>
            <a:r>
              <a:rPr lang="en-US" dirty="0"/>
              <a:t>	Multiply: 30 x 9 = 270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Since 3 was added to 27 to become 30, 3 will be multiplied by 9. Then the product will be subtracted from the first product, 270.</a:t>
            </a:r>
          </a:p>
          <a:p>
            <a:pPr marL="0" indent="0">
              <a:buNone/>
            </a:pPr>
            <a:r>
              <a:rPr lang="en-US" dirty="0"/>
              <a:t>	Multiply: 3 x 9 = 27		Subtract: 270 – 27 = </a:t>
            </a:r>
            <a:r>
              <a:rPr lang="en-US" b="1" dirty="0"/>
              <a:t>243</a:t>
            </a:r>
          </a:p>
        </p:txBody>
      </p:sp>
    </p:spTree>
    <p:extLst>
      <p:ext uri="{BB962C8B-B14F-4D97-AF65-F5344CB8AC3E}">
        <p14:creationId xmlns:p14="http://schemas.microsoft.com/office/powerpoint/2010/main" val="273468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34600" cy="1325563"/>
          </a:xfrm>
        </p:spPr>
        <p:txBody>
          <a:bodyPr>
            <a:normAutofit/>
          </a:bodyPr>
          <a:lstStyle/>
          <a:p>
            <a:r>
              <a:rPr lang="en-US" b="1" dirty="0"/>
              <a:t>Multiplying Mentally Two-digit by One- to Two-digits Numbers using Methods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A072E6-6194-2049-8FC2-BC69782F6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Method 3: Round Down and Add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			13 x 7 = _______</a:t>
            </a:r>
          </a:p>
          <a:p>
            <a:pPr marL="514350" indent="-514350" algn="just">
              <a:buAutoNum type="alphaLcPeriod"/>
            </a:pPr>
            <a:r>
              <a:rPr lang="en-US" dirty="0"/>
              <a:t>Round down 13 to become 10.</a:t>
            </a:r>
          </a:p>
          <a:p>
            <a:pPr marL="0" indent="0" algn="just">
              <a:buNone/>
            </a:pPr>
            <a:r>
              <a:rPr lang="en-US" dirty="0"/>
              <a:t>       Multiply:   10 x 7 = 70</a:t>
            </a:r>
          </a:p>
          <a:p>
            <a:pPr marL="0" indent="0" algn="just">
              <a:buNone/>
            </a:pPr>
            <a:r>
              <a:rPr lang="en-US" dirty="0"/>
              <a:t>	Since 3 was subtracted to 13 to become 10, 3 will be multiplied by 7. Then the product will be added to the first product, 70.</a:t>
            </a:r>
          </a:p>
          <a:p>
            <a:pPr marL="0" indent="0" algn="just">
              <a:buNone/>
            </a:pPr>
            <a:r>
              <a:rPr lang="en-US" dirty="0"/>
              <a:t>	Multiply: 3 x 7 = 21		Add: 70 + 21 = 91</a:t>
            </a:r>
          </a:p>
          <a:p>
            <a:pPr marL="0" indent="0" algn="just">
              <a:buNone/>
            </a:pPr>
            <a:r>
              <a:rPr lang="en-US" dirty="0"/>
              <a:t>b.    There is no need to round down 7 since it is only one digit.</a:t>
            </a:r>
          </a:p>
        </p:txBody>
      </p:sp>
    </p:spTree>
    <p:extLst>
      <p:ext uri="{BB962C8B-B14F-4D97-AF65-F5344CB8AC3E}">
        <p14:creationId xmlns:p14="http://schemas.microsoft.com/office/powerpoint/2010/main" val="78857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129</Words>
  <Application>Microsoft Macintosh PowerPoint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Multiplying Mentally Two-digit by One- to Two-digits Numbers using Methods</vt:lpstr>
      <vt:lpstr>Multiplying Mentally Two-digit by One- to Two-digits Numbers using Methods</vt:lpstr>
      <vt:lpstr>Multiplying Mentally Two-digit by One- to Two-digits Numbers using Methods</vt:lpstr>
      <vt:lpstr>Multiplying Mentally Two-digit by One- to Two-digits Numbers using Methods</vt:lpstr>
      <vt:lpstr>Multiplying Mentally Two-digit by One- to Two-digits Numbers using Methods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95</cp:revision>
  <cp:lastPrinted>2023-02-28T08:35:19Z</cp:lastPrinted>
  <dcterms:created xsi:type="dcterms:W3CDTF">2019-04-16T02:10:14Z</dcterms:created>
  <dcterms:modified xsi:type="dcterms:W3CDTF">2023-03-02T03:24:22Z</dcterms:modified>
</cp:coreProperties>
</file>