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4"/>
  </p:notesMasterIdLst>
  <p:sldIdLst>
    <p:sldId id="256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59"/>
    <p:restoredTop sz="93076"/>
  </p:normalViewPr>
  <p:slideViewPr>
    <p:cSldViewPr snapToGrid="0" snapToObjects="1">
      <p:cViewPr varScale="1">
        <p:scale>
          <a:sx n="77" d="100"/>
          <a:sy n="77" d="100"/>
        </p:scale>
        <p:origin x="216" y="1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3/8/23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4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34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783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54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793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83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771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654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3/8/23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44762" y="2916653"/>
            <a:ext cx="7495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Performing a Series of Operations Using MDAS Rule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Performing a Series of Operations Using MDAS Rule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0F330-5DAC-3F49-A3B1-0DECF0BAF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1432"/>
            <a:ext cx="10515600" cy="3133687"/>
          </a:xfrm>
        </p:spPr>
        <p:txBody>
          <a:bodyPr>
            <a:normAutofit lnSpcReduction="10000"/>
          </a:bodyPr>
          <a:lstStyle/>
          <a:p>
            <a:r>
              <a:rPr lang="en-PH" dirty="0"/>
              <a:t>To perform a series of two or more operations, use the MDAS rule.</a:t>
            </a:r>
          </a:p>
          <a:p>
            <a:r>
              <a:rPr lang="en-PH" dirty="0"/>
              <a:t> When performing series of operations, we follow these steps:</a:t>
            </a:r>
          </a:p>
          <a:p>
            <a:pPr marL="0" indent="0">
              <a:buNone/>
            </a:pPr>
            <a:r>
              <a:rPr lang="en-PH" dirty="0"/>
              <a:t>	</a:t>
            </a:r>
            <a:r>
              <a:rPr lang="en-PH" b="1" dirty="0"/>
              <a:t>Step 1</a:t>
            </a:r>
            <a:r>
              <a:rPr lang="en-PH" dirty="0"/>
              <a:t>: Perform multiplication or division first and work from left 		  to right.</a:t>
            </a:r>
          </a:p>
          <a:p>
            <a:pPr marL="0" indent="0">
              <a:buNone/>
            </a:pPr>
            <a:r>
              <a:rPr lang="en-PH" dirty="0"/>
              <a:t>	</a:t>
            </a:r>
            <a:r>
              <a:rPr lang="en-PH" b="1" dirty="0"/>
              <a:t>Step 2</a:t>
            </a:r>
            <a:r>
              <a:rPr lang="en-PH" dirty="0"/>
              <a:t>: Then, add or subtract and work from left to right.</a:t>
            </a:r>
          </a:p>
          <a:p>
            <a:r>
              <a:rPr lang="en-PH" dirty="0"/>
              <a:t> It is important to do the operations in the right order </a:t>
            </a:r>
            <a:r>
              <a:rPr lang="en-PH" b="1" dirty="0"/>
              <a:t>following a set of rules to end up with the right answer</a:t>
            </a:r>
            <a:r>
              <a:rPr lang="en-PH" dirty="0"/>
              <a:t>.</a:t>
            </a:r>
          </a:p>
          <a:p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2864155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84" y="15996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Performing a Series of Operations Using MDAS Rule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0F330-5DAC-3F49-A3B1-0DECF0BAF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74225"/>
            <a:ext cx="10515600" cy="25794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dirty="0"/>
              <a:t>1. </a:t>
            </a:r>
            <a:r>
              <a:rPr lang="en-PH" b="1" dirty="0"/>
              <a:t>M</a:t>
            </a:r>
            <a:r>
              <a:rPr lang="en-PH" dirty="0"/>
              <a:t>ultiply or </a:t>
            </a:r>
            <a:r>
              <a:rPr lang="en-PH" b="1" dirty="0"/>
              <a:t>D</a:t>
            </a:r>
            <a:r>
              <a:rPr lang="en-PH" dirty="0"/>
              <a:t>ivide depending on the order of operations as you move from left to right. If multiplication comes before division, multiply first. However, if division comes before multiplication, divide first.</a:t>
            </a:r>
          </a:p>
          <a:p>
            <a:pPr marL="0" indent="0" algn="just">
              <a:buNone/>
            </a:pPr>
            <a:r>
              <a:rPr lang="en-PH" dirty="0"/>
              <a:t>2. </a:t>
            </a:r>
            <a:r>
              <a:rPr lang="en-PH" b="1" dirty="0"/>
              <a:t>A</a:t>
            </a:r>
            <a:r>
              <a:rPr lang="en-PH" dirty="0"/>
              <a:t>dd or </a:t>
            </a:r>
            <a:r>
              <a:rPr lang="en-PH" b="1" dirty="0"/>
              <a:t>S</a:t>
            </a:r>
            <a:r>
              <a:rPr lang="en-PH" dirty="0"/>
              <a:t>ubtract depending on the order of operations as you move from left to right. If addition comes before subtraction, add first. If subtraction comes before addition, subtract first.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C3B7D5-D705-894C-A944-2A0039049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3790" y="1061552"/>
            <a:ext cx="6284420" cy="257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843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84" y="15996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Performing a Series of Operations Using MDAS Rule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0F330-5DAC-3F49-A3B1-0DECF0BAF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7404"/>
            <a:ext cx="10515600" cy="52062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dirty="0"/>
              <a:t>	Study the following examples. The expressions to be done first are enclosed in parentheses.</a:t>
            </a:r>
          </a:p>
          <a:p>
            <a:pPr marL="0" indent="0" algn="just">
              <a:buNone/>
            </a:pPr>
            <a:endParaRPr lang="en-PH" dirty="0"/>
          </a:p>
          <a:p>
            <a:pPr marL="0" indent="0" algn="just">
              <a:buNone/>
            </a:pPr>
            <a:r>
              <a:rPr lang="en-PH" b="1" dirty="0"/>
              <a:t>Example 1:</a:t>
            </a:r>
          </a:p>
          <a:p>
            <a:pPr marL="0" indent="0" algn="just">
              <a:buNone/>
            </a:pPr>
            <a:r>
              <a:rPr lang="en-PH" b="1" dirty="0"/>
              <a:t>	</a:t>
            </a:r>
            <a:r>
              <a:rPr lang="en-PH" dirty="0"/>
              <a:t>60 ÷ 6 ÷ 2</a:t>
            </a:r>
          </a:p>
          <a:p>
            <a:pPr marL="0" indent="0" algn="just">
              <a:buNone/>
            </a:pPr>
            <a:r>
              <a:rPr lang="en-PH" dirty="0"/>
              <a:t>	(60 ÷ 6) ÷ 2</a:t>
            </a:r>
          </a:p>
          <a:p>
            <a:pPr marL="0" indent="0" algn="just">
              <a:buNone/>
            </a:pPr>
            <a:r>
              <a:rPr lang="en-PH" dirty="0"/>
              <a:t>	         10 ÷ 2</a:t>
            </a:r>
          </a:p>
          <a:p>
            <a:pPr marL="0" indent="0" algn="just">
              <a:buNone/>
            </a:pPr>
            <a:r>
              <a:rPr lang="en-PH" b="1" dirty="0"/>
              <a:t>		    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A63B4F-7216-4C4A-8623-6FC1B11EA48F}"/>
              </a:ext>
            </a:extLst>
          </p:cNvPr>
          <p:cNvSpPr txBox="1"/>
          <p:nvPr/>
        </p:nvSpPr>
        <p:spPr>
          <a:xfrm>
            <a:off x="4732712" y="2889664"/>
            <a:ext cx="6022572" cy="181588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Solve from left to right</a:t>
            </a:r>
          </a:p>
          <a:p>
            <a:r>
              <a:rPr lang="en-US" sz="2800" dirty="0"/>
              <a:t>Divide. 60 ÷ 6 = 10</a:t>
            </a:r>
          </a:p>
          <a:p>
            <a:r>
              <a:rPr lang="en-US" sz="2800" dirty="0"/>
              <a:t>Divide the result by 2 to get the answer:</a:t>
            </a:r>
          </a:p>
          <a:p>
            <a:r>
              <a:rPr lang="en-US" sz="2800" dirty="0"/>
              <a:t>10 ÷ 2 = </a:t>
            </a:r>
            <a:r>
              <a:rPr lang="en-US" sz="2800" b="1" dirty="0"/>
              <a:t>5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83927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84" y="15996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Performing a Series of Operations Using MDAS Rule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0F330-5DAC-3F49-A3B1-0DECF0BAF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7404"/>
            <a:ext cx="10515600" cy="52062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dirty="0"/>
              <a:t>	Study the following examples. The expressions to be done first are enclosed in parentheses.</a:t>
            </a:r>
          </a:p>
          <a:p>
            <a:pPr marL="0" indent="0" algn="just">
              <a:buNone/>
            </a:pPr>
            <a:endParaRPr lang="en-PH" dirty="0"/>
          </a:p>
          <a:p>
            <a:pPr marL="0" indent="0" algn="just">
              <a:buNone/>
            </a:pPr>
            <a:r>
              <a:rPr lang="en-PH" b="1" dirty="0"/>
              <a:t>Example 2:</a:t>
            </a:r>
          </a:p>
          <a:p>
            <a:pPr marL="0" indent="0" algn="just">
              <a:buNone/>
            </a:pPr>
            <a:r>
              <a:rPr lang="en-PH" b="1" dirty="0"/>
              <a:t>	</a:t>
            </a:r>
            <a:r>
              <a:rPr lang="en-PH" dirty="0"/>
              <a:t>55 – 9 + 4</a:t>
            </a:r>
          </a:p>
          <a:p>
            <a:pPr marL="0" indent="0" algn="just">
              <a:buNone/>
            </a:pPr>
            <a:r>
              <a:rPr lang="en-PH" dirty="0"/>
              <a:t>	(55 – 9) + 4</a:t>
            </a:r>
          </a:p>
          <a:p>
            <a:pPr marL="0" indent="0" algn="just">
              <a:buNone/>
            </a:pPr>
            <a:r>
              <a:rPr lang="en-PH" dirty="0"/>
              <a:t>	         46 + 4</a:t>
            </a:r>
          </a:p>
          <a:p>
            <a:pPr marL="0" indent="0" algn="just">
              <a:buNone/>
            </a:pPr>
            <a:r>
              <a:rPr lang="en-PH" b="1" dirty="0"/>
              <a:t>		    50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A63B4F-7216-4C4A-8623-6FC1B11EA48F}"/>
              </a:ext>
            </a:extLst>
          </p:cNvPr>
          <p:cNvSpPr txBox="1"/>
          <p:nvPr/>
        </p:nvSpPr>
        <p:spPr>
          <a:xfrm>
            <a:off x="4732712" y="2889664"/>
            <a:ext cx="6022572" cy="181588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Since subtraction comes before addition, subtract first. 55 – 9 = 46</a:t>
            </a:r>
          </a:p>
          <a:p>
            <a:pPr algn="just"/>
            <a:r>
              <a:rPr lang="en-US" sz="2800" dirty="0"/>
              <a:t>Add the result to 4.</a:t>
            </a:r>
          </a:p>
          <a:p>
            <a:pPr algn="just"/>
            <a:r>
              <a:rPr lang="en-US" sz="2800" dirty="0"/>
              <a:t>46 + 4 = </a:t>
            </a:r>
            <a:r>
              <a:rPr lang="en-US" sz="2800" b="1" dirty="0"/>
              <a:t>50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9789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84" y="15996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Performing a Series of Operations Using MDAS Rule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0F330-5DAC-3F49-A3B1-0DECF0BAF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7404"/>
            <a:ext cx="10515600" cy="52062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dirty="0"/>
              <a:t>	Study the following examples. The expressions to be done first are enclosed in parentheses.</a:t>
            </a:r>
          </a:p>
          <a:p>
            <a:pPr marL="0" indent="0" algn="just">
              <a:buNone/>
            </a:pPr>
            <a:endParaRPr lang="en-PH" dirty="0"/>
          </a:p>
          <a:p>
            <a:pPr marL="0" indent="0" algn="just">
              <a:buNone/>
            </a:pPr>
            <a:r>
              <a:rPr lang="en-PH" b="1" dirty="0"/>
              <a:t>Example 3:</a:t>
            </a:r>
          </a:p>
          <a:p>
            <a:pPr marL="0" indent="0" algn="just">
              <a:buNone/>
            </a:pPr>
            <a:r>
              <a:rPr lang="en-PH" b="1" dirty="0"/>
              <a:t>	</a:t>
            </a:r>
            <a:r>
              <a:rPr lang="en-PH" dirty="0"/>
              <a:t>36 ÷ 6 × 5</a:t>
            </a:r>
          </a:p>
          <a:p>
            <a:pPr marL="0" indent="0" algn="just">
              <a:buNone/>
            </a:pPr>
            <a:r>
              <a:rPr lang="en-PH" dirty="0"/>
              <a:t>	(36 ÷ 6) × 5</a:t>
            </a:r>
          </a:p>
          <a:p>
            <a:pPr marL="0" indent="0" algn="just">
              <a:buNone/>
            </a:pPr>
            <a:r>
              <a:rPr lang="en-PH" dirty="0"/>
              <a:t>	           6 × 5</a:t>
            </a:r>
          </a:p>
          <a:p>
            <a:pPr marL="0" indent="0" algn="just">
              <a:buNone/>
            </a:pPr>
            <a:r>
              <a:rPr lang="en-PH" b="1" dirty="0"/>
              <a:t>		    30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A63B4F-7216-4C4A-8623-6FC1B11EA48F}"/>
              </a:ext>
            </a:extLst>
          </p:cNvPr>
          <p:cNvSpPr txBox="1"/>
          <p:nvPr/>
        </p:nvSpPr>
        <p:spPr>
          <a:xfrm>
            <a:off x="4732712" y="2889664"/>
            <a:ext cx="6022572" cy="224676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Since division comes before multiplication, divide first. 36 ÷ 6</a:t>
            </a:r>
          </a:p>
          <a:p>
            <a:pPr algn="just"/>
            <a:r>
              <a:rPr lang="en-US" sz="2800" dirty="0"/>
              <a:t>Multiply the result by 5 to get the answer.</a:t>
            </a:r>
          </a:p>
          <a:p>
            <a:pPr algn="just"/>
            <a:r>
              <a:rPr lang="en-US" sz="2800" dirty="0"/>
              <a:t>6 × 5 = </a:t>
            </a:r>
            <a:r>
              <a:rPr lang="en-US" sz="2800" b="1" dirty="0"/>
              <a:t>30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34950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84" y="15996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Performing a Series of Operations Using MDAS Rule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0F330-5DAC-3F49-A3B1-0DECF0BAF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7404"/>
            <a:ext cx="10515600" cy="52062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dirty="0"/>
              <a:t>	Study the following examples. The expressions to be done first are enclosed in parentheses.</a:t>
            </a:r>
          </a:p>
          <a:p>
            <a:pPr marL="0" indent="0" algn="just">
              <a:buNone/>
            </a:pPr>
            <a:endParaRPr lang="en-PH" dirty="0"/>
          </a:p>
          <a:p>
            <a:pPr marL="0" indent="0" algn="just">
              <a:buNone/>
            </a:pPr>
            <a:r>
              <a:rPr lang="en-PH" b="1" dirty="0"/>
              <a:t>Example 4:</a:t>
            </a:r>
          </a:p>
          <a:p>
            <a:pPr marL="0" indent="0" algn="just">
              <a:buNone/>
            </a:pPr>
            <a:r>
              <a:rPr lang="en-PH" dirty="0"/>
              <a:t>     14 + 12 ÷ 3 × 16</a:t>
            </a:r>
          </a:p>
          <a:p>
            <a:pPr marL="0" indent="0" algn="just">
              <a:buNone/>
            </a:pPr>
            <a:r>
              <a:rPr lang="en-PH" dirty="0"/>
              <a:t>     14 + (12 ÷ 3) × 16</a:t>
            </a:r>
          </a:p>
          <a:p>
            <a:pPr marL="0" indent="0" algn="just">
              <a:buNone/>
            </a:pPr>
            <a:r>
              <a:rPr lang="en-PH" dirty="0"/>
              <a:t>     14 + (4 × 16)</a:t>
            </a:r>
          </a:p>
          <a:p>
            <a:pPr marL="0" indent="0" algn="just">
              <a:buNone/>
            </a:pPr>
            <a:r>
              <a:rPr lang="en-PH" b="1" dirty="0"/>
              <a:t>     </a:t>
            </a:r>
            <a:r>
              <a:rPr lang="en-PH" dirty="0"/>
              <a:t>14 + 64</a:t>
            </a:r>
          </a:p>
          <a:p>
            <a:pPr marL="0" indent="0" algn="just">
              <a:buNone/>
            </a:pPr>
            <a:r>
              <a:rPr lang="en-PH" b="1" dirty="0"/>
              <a:t>	78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A63B4F-7216-4C4A-8623-6FC1B11EA48F}"/>
              </a:ext>
            </a:extLst>
          </p:cNvPr>
          <p:cNvSpPr txBox="1"/>
          <p:nvPr/>
        </p:nvSpPr>
        <p:spPr>
          <a:xfrm>
            <a:off x="4732712" y="2889664"/>
            <a:ext cx="6022572" cy="224676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Since division comes before multiplication, divide first. 12 ÷ 3 = 4</a:t>
            </a:r>
          </a:p>
          <a:p>
            <a:pPr algn="just"/>
            <a:r>
              <a:rPr lang="en-US" sz="2800" dirty="0"/>
              <a:t>Multiply the result by 16. 4 × 16 = 64</a:t>
            </a:r>
          </a:p>
          <a:p>
            <a:pPr algn="just"/>
            <a:r>
              <a:rPr lang="en-US" sz="2800" dirty="0"/>
              <a:t>Add the result to 14.</a:t>
            </a:r>
          </a:p>
          <a:p>
            <a:pPr algn="just"/>
            <a:r>
              <a:rPr lang="en-US" sz="2800" dirty="0"/>
              <a:t>14 + 64 = </a:t>
            </a:r>
            <a:r>
              <a:rPr lang="en-US" sz="2800" b="1" dirty="0"/>
              <a:t>78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24510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84" y="15996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Performing a Series of Operations Using MDAS Rule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0F330-5DAC-3F49-A3B1-0DECF0BAF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7404"/>
            <a:ext cx="10515600" cy="52062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dirty="0"/>
              <a:t>	The next examples involve four different operations. Apply the order of operations or MDAS.</a:t>
            </a:r>
          </a:p>
          <a:p>
            <a:pPr marL="0" indent="0" algn="just">
              <a:buNone/>
            </a:pPr>
            <a:endParaRPr lang="en-PH" dirty="0"/>
          </a:p>
          <a:p>
            <a:pPr marL="0" indent="0" algn="just">
              <a:buNone/>
            </a:pPr>
            <a:r>
              <a:rPr lang="en-PH" b="1" dirty="0"/>
              <a:t>Example 5:</a:t>
            </a:r>
          </a:p>
          <a:p>
            <a:pPr marL="0" indent="0" algn="just">
              <a:buNone/>
            </a:pPr>
            <a:r>
              <a:rPr lang="en-PH" dirty="0"/>
              <a:t>     30 – 10 + 4 × 5 ÷ 2</a:t>
            </a:r>
          </a:p>
          <a:p>
            <a:pPr marL="0" indent="0" algn="just">
              <a:buNone/>
            </a:pPr>
            <a:r>
              <a:rPr lang="en-PH" dirty="0"/>
              <a:t>     30 – 10 + (4 × 5) ÷ 2</a:t>
            </a:r>
          </a:p>
          <a:p>
            <a:pPr marL="0" indent="0" algn="just">
              <a:buNone/>
            </a:pPr>
            <a:r>
              <a:rPr lang="en-PH" dirty="0"/>
              <a:t>     30 – 10 + (20 ÷ 2)</a:t>
            </a:r>
          </a:p>
          <a:p>
            <a:pPr marL="0" indent="0" algn="just">
              <a:buNone/>
            </a:pPr>
            <a:r>
              <a:rPr lang="en-PH" b="1" dirty="0"/>
              <a:t>     </a:t>
            </a:r>
            <a:r>
              <a:rPr lang="en-PH" dirty="0"/>
              <a:t>30 – 10 + 10</a:t>
            </a:r>
          </a:p>
          <a:p>
            <a:pPr marL="0" indent="0" algn="just">
              <a:buNone/>
            </a:pPr>
            <a:r>
              <a:rPr lang="en-PH" dirty="0"/>
              <a:t>              20 + 10</a:t>
            </a:r>
          </a:p>
          <a:p>
            <a:pPr marL="0" indent="0" algn="just">
              <a:buNone/>
            </a:pPr>
            <a:r>
              <a:rPr lang="en-PH" b="1" dirty="0"/>
              <a:t>	         30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A63B4F-7216-4C4A-8623-6FC1B11EA48F}"/>
              </a:ext>
            </a:extLst>
          </p:cNvPr>
          <p:cNvSpPr txBox="1"/>
          <p:nvPr/>
        </p:nvSpPr>
        <p:spPr>
          <a:xfrm>
            <a:off x="5131722" y="2856413"/>
            <a:ext cx="4477790" cy="267765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Multiply first. 4 × 5 = 20</a:t>
            </a:r>
          </a:p>
          <a:p>
            <a:pPr algn="just"/>
            <a:r>
              <a:rPr lang="en-US" sz="2800" dirty="0"/>
              <a:t>Divide.	20 ÷ 2 = 10</a:t>
            </a:r>
          </a:p>
          <a:p>
            <a:pPr algn="just"/>
            <a:r>
              <a:rPr lang="en-US" sz="2800" dirty="0"/>
              <a:t>Since subtraction comes first,</a:t>
            </a:r>
          </a:p>
          <a:p>
            <a:pPr algn="just"/>
            <a:r>
              <a:rPr lang="en-US" sz="2800" dirty="0"/>
              <a:t>subtract.	30 – 10 = 20</a:t>
            </a:r>
          </a:p>
          <a:p>
            <a:pPr algn="just"/>
            <a:r>
              <a:rPr lang="en-US" sz="2800" dirty="0"/>
              <a:t>Add the result to 10</a:t>
            </a:r>
          </a:p>
          <a:p>
            <a:pPr algn="just"/>
            <a:r>
              <a:rPr lang="en-US" sz="2800" dirty="0"/>
              <a:t>20 + 10 = </a:t>
            </a:r>
            <a:r>
              <a:rPr lang="en-US" sz="2800" b="1" dirty="0"/>
              <a:t>30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49486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84" y="15996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Performing a Series of Operations Using MDAS Rule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0F330-5DAC-3F49-A3B1-0DECF0BAF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7404"/>
            <a:ext cx="10515600" cy="52062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dirty="0"/>
              <a:t>	The next examples involve four different operations. Apply the order of operations or MDAS.</a:t>
            </a:r>
          </a:p>
          <a:p>
            <a:pPr marL="0" indent="0" algn="just">
              <a:buNone/>
            </a:pPr>
            <a:endParaRPr lang="en-PH" dirty="0"/>
          </a:p>
          <a:p>
            <a:pPr marL="0" indent="0" algn="just">
              <a:buNone/>
            </a:pPr>
            <a:r>
              <a:rPr lang="en-PH" b="1" dirty="0"/>
              <a:t>Example 6:</a:t>
            </a:r>
          </a:p>
          <a:p>
            <a:pPr marL="0" indent="0" algn="just">
              <a:buNone/>
            </a:pPr>
            <a:r>
              <a:rPr lang="en-PH" dirty="0"/>
              <a:t>     18 ÷ 2 + 6 – 3 × 4</a:t>
            </a:r>
          </a:p>
          <a:p>
            <a:pPr marL="0" indent="0" algn="just">
              <a:buNone/>
            </a:pPr>
            <a:r>
              <a:rPr lang="en-PH" dirty="0"/>
              <a:t>     (18 ÷ 2) + 6 – (3 × 4)</a:t>
            </a:r>
          </a:p>
          <a:p>
            <a:pPr marL="0" indent="0" algn="just">
              <a:buNone/>
            </a:pPr>
            <a:r>
              <a:rPr lang="en-PH" dirty="0"/>
              <a:t>               (9 + 6) – 12</a:t>
            </a:r>
          </a:p>
          <a:p>
            <a:pPr marL="0" indent="0" algn="just">
              <a:buNone/>
            </a:pPr>
            <a:r>
              <a:rPr lang="en-PH" dirty="0"/>
              <a:t>                      15 – 12</a:t>
            </a:r>
          </a:p>
          <a:p>
            <a:pPr marL="0" indent="0" algn="just">
              <a:buNone/>
            </a:pPr>
            <a:r>
              <a:rPr lang="en-PH" dirty="0"/>
              <a:t>		      </a:t>
            </a:r>
            <a:r>
              <a:rPr lang="en-PH" b="1" dirty="0"/>
              <a:t>3</a:t>
            </a:r>
            <a:endParaRPr lang="en-PH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A63B4F-7216-4C4A-8623-6FC1B11EA48F}"/>
              </a:ext>
            </a:extLst>
          </p:cNvPr>
          <p:cNvSpPr txBox="1"/>
          <p:nvPr/>
        </p:nvSpPr>
        <p:spPr>
          <a:xfrm>
            <a:off x="5131722" y="2856413"/>
            <a:ext cx="4760424" cy="267765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Divide (18 ÷ 2) = 9 and multiply</a:t>
            </a:r>
          </a:p>
          <a:p>
            <a:pPr algn="just"/>
            <a:r>
              <a:rPr lang="en-US" sz="2800" dirty="0"/>
              <a:t>(3 × 4) = 12.</a:t>
            </a:r>
          </a:p>
          <a:p>
            <a:pPr algn="just"/>
            <a:r>
              <a:rPr lang="en-US" sz="2800" dirty="0"/>
              <a:t>Since addition comes first,</a:t>
            </a:r>
          </a:p>
          <a:p>
            <a:pPr algn="just"/>
            <a:r>
              <a:rPr lang="en-US" sz="2800" dirty="0"/>
              <a:t>add.	9 + 6 = 15</a:t>
            </a:r>
          </a:p>
          <a:p>
            <a:pPr algn="just"/>
            <a:r>
              <a:rPr lang="en-US" sz="2800" dirty="0"/>
              <a:t>Subtract the result to 12.</a:t>
            </a:r>
          </a:p>
          <a:p>
            <a:pPr algn="just"/>
            <a:r>
              <a:rPr lang="en-US" sz="2800" dirty="0"/>
              <a:t>15 –12 = </a:t>
            </a:r>
            <a:r>
              <a:rPr lang="en-US" sz="2800" b="1" dirty="0"/>
              <a:t>3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66758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1813</TotalTime>
  <Words>333</Words>
  <Application>Microsoft Macintosh PowerPoint</Application>
  <PresentationFormat>Widescreen</PresentationFormat>
  <Paragraphs>96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Performing a Series of Operations Using MDAS Rule</vt:lpstr>
      <vt:lpstr>Performing a Series of Operations Using MDAS Rule</vt:lpstr>
      <vt:lpstr>Performing a Series of Operations Using MDAS Rule</vt:lpstr>
      <vt:lpstr>Performing a Series of Operations Using MDAS Rule</vt:lpstr>
      <vt:lpstr>Performing a Series of Operations Using MDAS Rule</vt:lpstr>
      <vt:lpstr>Performing a Series of Operations Using MDAS Rule</vt:lpstr>
      <vt:lpstr>Performing a Series of Operations Using MDAS Rule</vt:lpstr>
      <vt:lpstr>Performing a Series of Operations Using MDAS Rule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146</cp:revision>
  <cp:lastPrinted>2023-03-07T07:14:07Z</cp:lastPrinted>
  <dcterms:created xsi:type="dcterms:W3CDTF">2019-04-16T02:10:14Z</dcterms:created>
  <dcterms:modified xsi:type="dcterms:W3CDTF">2023-03-08T01:57:33Z</dcterms:modified>
</cp:coreProperties>
</file>