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80" r:id="rId5"/>
    <p:sldId id="28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466"/>
    <a:srgbClr val="9E7CB9"/>
    <a:srgbClr val="D8DF24"/>
    <a:srgbClr val="9A7DAE"/>
    <a:srgbClr val="FFDD5D"/>
    <a:srgbClr val="F2EBF5"/>
    <a:srgbClr val="BBA7CF"/>
    <a:srgbClr val="C6E1AE"/>
    <a:srgbClr val="F7FCF4"/>
    <a:srgbClr val="C7B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Intersection Lines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C746-8A81-6743-BA2F-948DE9D2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863600"/>
            <a:ext cx="10515600" cy="5750243"/>
          </a:xfrm>
        </p:spPr>
        <p:txBody>
          <a:bodyPr/>
          <a:lstStyle/>
          <a:p>
            <a:pPr marL="0" indent="0">
              <a:buNone/>
            </a:pPr>
            <a:r>
              <a:rPr lang="en-PH" sz="2200" dirty="0"/>
              <a:t>Look at the following sets of lines.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Two lines that meet each other are called intersecting lines.</a:t>
            </a:r>
          </a:p>
          <a:p>
            <a:pPr marL="0" indent="0">
              <a:buNone/>
            </a:pPr>
            <a:r>
              <a:rPr lang="en-PH" sz="2200" dirty="0"/>
              <a:t>The angle they form can be smaller than a right angle.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419A6-54E7-5649-A5ED-52A0D9AD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1649580"/>
            <a:ext cx="5181600" cy="1909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F3BD8-8BE4-8944-A108-924D718B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60" y="1460500"/>
            <a:ext cx="3944620" cy="19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4A332-6941-5B4A-985A-EB301935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1750695"/>
          </a:xfrm>
        </p:spPr>
        <p:txBody>
          <a:bodyPr/>
          <a:lstStyle/>
          <a:p>
            <a:pPr marL="0" indent="0">
              <a:buNone/>
            </a:pPr>
            <a:r>
              <a:rPr lang="en-PH" sz="2200" dirty="0"/>
              <a:t>Draw any two lines that meet each other using a ruler.</a:t>
            </a:r>
          </a:p>
          <a:p>
            <a:pPr marL="0" indent="0">
              <a:buNone/>
            </a:pPr>
            <a:r>
              <a:rPr lang="en-PH" sz="2200" dirty="0"/>
              <a:t>Label one line PQ and the other line RS.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B49C5-E518-1541-BEE4-F3E339A3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560" y="777240"/>
            <a:ext cx="1864360" cy="2334805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14E57C6C-8102-264C-B3E5-F643FFA25FFE}"/>
              </a:ext>
            </a:extLst>
          </p:cNvPr>
          <p:cNvSpPr/>
          <p:nvPr/>
        </p:nvSpPr>
        <p:spPr>
          <a:xfrm>
            <a:off x="4561840" y="777240"/>
            <a:ext cx="3413760" cy="1666240"/>
          </a:xfrm>
          <a:prstGeom prst="wedgeEllipseCallout">
            <a:avLst>
              <a:gd name="adj1" fmla="val 70238"/>
              <a:gd name="adj2" fmla="val -1432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Can you find other examples of intersecting lines in then classroom?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BD6C0-227F-6145-8DDC-8249C3449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706" y="3962750"/>
            <a:ext cx="5015854" cy="21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10560</TotalTime>
  <Words>69</Words>
  <Application>Microsoft Macintosh PowerPoint</Application>
  <PresentationFormat>Widescreen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1064</cp:revision>
  <cp:lastPrinted>2023-03-16T06:30:06Z</cp:lastPrinted>
  <dcterms:created xsi:type="dcterms:W3CDTF">2019-04-16T02:10:14Z</dcterms:created>
  <dcterms:modified xsi:type="dcterms:W3CDTF">2023-09-02T02:39:05Z</dcterms:modified>
</cp:coreProperties>
</file>