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5.png" ContentType="image/png"/>
  <Override PartName="/ppt/media/image20.png" ContentType="image/png"/>
  <Override PartName="/ppt/media/image19.png" ContentType="image/png"/>
  <Override PartName="/ppt/media/image25.png" ContentType="image/png"/>
  <Override PartName="/ppt/media/image26.png" ContentType="image/png"/>
  <Override PartName="/ppt/media/image28.png" ContentType="image/png"/>
  <Override PartName="/ppt/media/image10.png" ContentType="image/png"/>
  <Override PartName="/ppt/media/image29.png" ContentType="image/png"/>
  <Override PartName="/ppt/media/image27.png" ContentType="image/png"/>
  <Override PartName="/ppt/media/image18.png" ContentType="image/png"/>
  <Override PartName="/ppt/media/image15.png" ContentType="image/png"/>
  <Override PartName="/ppt/media/image30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4680" cy="10273680"/>
            <a:chOff x="0" y="0"/>
            <a:chExt cx="18274680" cy="1027368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4680" cy="1027368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5360" cy="418536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3160" cy="5780160"/>
            <a:chOff x="5231160" y="2212920"/>
            <a:chExt cx="13043160" cy="578016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3160" cy="578016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3520" cy="56304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948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Line Pairs and Angles in Real Life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5040" cy="93924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2520" cy="1442520"/>
            <a:chOff x="16303320" y="0"/>
            <a:chExt cx="1442520" cy="144252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2520" cy="14425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8640" cy="153864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900000" y="398160"/>
            <a:ext cx="15041880" cy="59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objects below and the highlighted line pairs.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Can you describe the line pairs? Can you identify them?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Examine the objects below. Can you tell where the angles are?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Trace them with your finger or by using a protractor.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Name the kind of angle you can see in each figure. Describe them.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          </a:t>
            </a:r>
            <a:endParaRPr b="0" lang="en-PH" sz="27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2395080" y="1800000"/>
            <a:ext cx="3544560" cy="229032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4"/>
          <a:stretch/>
        </p:blipFill>
        <p:spPr>
          <a:xfrm>
            <a:off x="7560000" y="1888560"/>
            <a:ext cx="2423160" cy="207108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5"/>
          <a:stretch/>
        </p:blipFill>
        <p:spPr>
          <a:xfrm>
            <a:off x="900000" y="6325560"/>
            <a:ext cx="2450880" cy="213408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6"/>
          <a:stretch/>
        </p:blipFill>
        <p:spPr>
          <a:xfrm>
            <a:off x="4156920" y="6480000"/>
            <a:ext cx="1422720" cy="207684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7"/>
          <a:stretch/>
        </p:blipFill>
        <p:spPr>
          <a:xfrm>
            <a:off x="7020000" y="6840000"/>
            <a:ext cx="1973880" cy="1578960"/>
          </a:xfrm>
          <a:prstGeom prst="rect">
            <a:avLst/>
          </a:prstGeom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8"/>
          <a:stretch/>
        </p:blipFill>
        <p:spPr>
          <a:xfrm>
            <a:off x="9588240" y="6840000"/>
            <a:ext cx="2471400" cy="1979640"/>
          </a:xfrm>
          <a:prstGeom prst="rect">
            <a:avLst/>
          </a:prstGeom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9"/>
          <a:stretch/>
        </p:blipFill>
        <p:spPr>
          <a:xfrm>
            <a:off x="12420000" y="6622560"/>
            <a:ext cx="2742480" cy="2197080"/>
          </a:xfrm>
          <a:prstGeom prst="rect">
            <a:avLst/>
          </a:prstGeom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10"/>
          <a:stretch/>
        </p:blipFill>
        <p:spPr>
          <a:xfrm>
            <a:off x="15581880" y="6853680"/>
            <a:ext cx="2633760" cy="2109960"/>
          </a:xfrm>
          <a:prstGeom prst="rect">
            <a:avLst/>
          </a:prstGeom>
          <a:ln w="0">
            <a:noFill/>
          </a:ln>
        </p:spPr>
      </p:pic>
      <p:sp>
        <p:nvSpPr>
          <p:cNvPr id="61" name="TextBox 18"/>
          <p:cNvSpPr/>
          <p:nvPr/>
        </p:nvSpPr>
        <p:spPr>
          <a:xfrm>
            <a:off x="900000" y="398160"/>
            <a:ext cx="17099640" cy="913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objects below and the highlighted line pairs.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Can you describe the line pairs? Can you identify them?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Examine the objects below. Can you tell where the angles are?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Trace them with your finger or by using a protractor.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Name the kind of angle you can see in each figure. Describe them.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book 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door 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scissors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tongs 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fan 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hanger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          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2"/>
          <p:cNvSpPr/>
          <p:nvPr/>
        </p:nvSpPr>
        <p:spPr>
          <a:xfrm>
            <a:off x="0" y="9364320"/>
            <a:ext cx="18275040" cy="93924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3" name="Group 3"/>
          <p:cNvGrpSpPr/>
          <p:nvPr/>
        </p:nvGrpSpPr>
        <p:grpSpPr>
          <a:xfrm>
            <a:off x="16303320" y="0"/>
            <a:ext cx="1442520" cy="1442520"/>
            <a:chOff x="16303320" y="0"/>
            <a:chExt cx="1442520" cy="1442520"/>
          </a:xfrm>
        </p:grpSpPr>
        <p:sp>
          <p:nvSpPr>
            <p:cNvPr id="64" name="Freeform 4"/>
            <p:cNvSpPr/>
            <p:nvPr/>
          </p:nvSpPr>
          <p:spPr>
            <a:xfrm>
              <a:off x="16303320" y="0"/>
              <a:ext cx="1442520" cy="14425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" name="Freeform 5"/>
          <p:cNvSpPr/>
          <p:nvPr/>
        </p:nvSpPr>
        <p:spPr>
          <a:xfrm>
            <a:off x="16286040" y="-96840"/>
            <a:ext cx="1538640" cy="153864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TextBox 6"/>
          <p:cNvSpPr/>
          <p:nvPr/>
        </p:nvSpPr>
        <p:spPr>
          <a:xfrm>
            <a:off x="368280" y="9588600"/>
            <a:ext cx="684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7" name="TextBox 7"/>
          <p:cNvSpPr/>
          <p:nvPr/>
        </p:nvSpPr>
        <p:spPr>
          <a:xfrm>
            <a:off x="14268960" y="9573480"/>
            <a:ext cx="3741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8" name="TextBox 8"/>
          <p:cNvSpPr/>
          <p:nvPr/>
        </p:nvSpPr>
        <p:spPr>
          <a:xfrm>
            <a:off x="720000" y="951120"/>
            <a:ext cx="17279640" cy="781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Now, look around. Search around your house.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Hunt for things that represent line pairs. Look for intersecting, parallel, and perpendicular lines. Draw them in your math notebook.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How are the line pairs represented in the objects you found? How do they differ from each other?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This time, explore around your bedroom and look for objects that show different types of angles. Draw them in your math notebook.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Now, identify and highlight the part of the objects that represent an angle. How do the angles differ from each other?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Which objects form a right angle? 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Are there any objects that form an acute or obtuse angle?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Which objects can show all types of angles?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10980000" y="6300000"/>
            <a:ext cx="7199640" cy="17996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TextBox 1"/>
          <p:cNvSpPr/>
          <p:nvPr/>
        </p:nvSpPr>
        <p:spPr>
          <a:xfrm>
            <a:off x="11160000" y="6325200"/>
            <a:ext cx="1727964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Line pairs</a:t>
            </a: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 may be parallel, perpendicular, or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intersecting lines.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Angles may be </a:t>
            </a:r>
            <a:r>
              <a:rPr b="1" i="1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right, acute, or obtuse.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"/>
          <p:cNvSpPr/>
          <p:nvPr/>
        </p:nvSpPr>
        <p:spPr>
          <a:xfrm>
            <a:off x="0" y="9364320"/>
            <a:ext cx="18275040" cy="93924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2" name="Group 1"/>
          <p:cNvGrpSpPr/>
          <p:nvPr/>
        </p:nvGrpSpPr>
        <p:grpSpPr>
          <a:xfrm>
            <a:off x="16303320" y="0"/>
            <a:ext cx="1442520" cy="1442520"/>
            <a:chOff x="16303320" y="0"/>
            <a:chExt cx="1442520" cy="1442520"/>
          </a:xfrm>
        </p:grpSpPr>
        <p:sp>
          <p:nvSpPr>
            <p:cNvPr id="73" name="Freeform 3"/>
            <p:cNvSpPr/>
            <p:nvPr/>
          </p:nvSpPr>
          <p:spPr>
            <a:xfrm>
              <a:off x="16303320" y="0"/>
              <a:ext cx="1442520" cy="14425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" name="Freeform 9"/>
          <p:cNvSpPr/>
          <p:nvPr/>
        </p:nvSpPr>
        <p:spPr>
          <a:xfrm>
            <a:off x="16286040" y="-96840"/>
            <a:ext cx="1538640" cy="153864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Box 2"/>
          <p:cNvSpPr/>
          <p:nvPr/>
        </p:nvSpPr>
        <p:spPr>
          <a:xfrm>
            <a:off x="368280" y="9588600"/>
            <a:ext cx="684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6" name="TextBox 3"/>
          <p:cNvSpPr/>
          <p:nvPr/>
        </p:nvSpPr>
        <p:spPr>
          <a:xfrm>
            <a:off x="14268960" y="9573480"/>
            <a:ext cx="3741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7" name="TextBox 4"/>
          <p:cNvSpPr/>
          <p:nvPr/>
        </p:nvSpPr>
        <p:spPr>
          <a:xfrm>
            <a:off x="5940000" y="1980000"/>
            <a:ext cx="10979280" cy="65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Here is a picture of a ladder leaning on a wall.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Its shadow falls on the wall.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It illustrates the different line pairs we have previously learned.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The side rails of the ladder form </a:t>
            </a:r>
            <a:r>
              <a:rPr b="1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parallel lines</a:t>
            </a: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. The rungs of the ladder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are also parallel to each other. Meanwhile, the side rail and the rungs of the ladder form </a:t>
            </a:r>
            <a:r>
              <a:rPr b="1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perpendicular lines.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Now, focus on the ladder and its shadow. Can you see the intersecting lines they form?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Intersecting lines</a:t>
            </a: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 cross each other and meet at a point.</a:t>
            </a:r>
            <a:endParaRPr b="0" lang="en-PH" sz="27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60000" y="1620000"/>
            <a:ext cx="5284800" cy="7626600"/>
          </a:xfrm>
          <a:prstGeom prst="rect">
            <a:avLst/>
          </a:prstGeom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540000" y="360000"/>
            <a:ext cx="15074280" cy="149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As you go through your daily routine, you will realize that you encounter situations that show line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pairs and angles in real life.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6"/>
          <p:cNvSpPr/>
          <p:nvPr/>
        </p:nvSpPr>
        <p:spPr>
          <a:xfrm>
            <a:off x="0" y="9364320"/>
            <a:ext cx="18275040" cy="93924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" name="Group 7"/>
          <p:cNvGrpSpPr/>
          <p:nvPr/>
        </p:nvGrpSpPr>
        <p:grpSpPr>
          <a:xfrm>
            <a:off x="16303320" y="0"/>
            <a:ext cx="1442520" cy="1442520"/>
            <a:chOff x="16303320" y="0"/>
            <a:chExt cx="1442520" cy="1442520"/>
          </a:xfrm>
        </p:grpSpPr>
        <p:sp>
          <p:nvSpPr>
            <p:cNvPr id="82" name="Freeform 19"/>
            <p:cNvSpPr/>
            <p:nvPr/>
          </p:nvSpPr>
          <p:spPr>
            <a:xfrm>
              <a:off x="16303320" y="0"/>
              <a:ext cx="1442520" cy="14425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3" name="Freeform 20"/>
          <p:cNvSpPr/>
          <p:nvPr/>
        </p:nvSpPr>
        <p:spPr>
          <a:xfrm>
            <a:off x="16286040" y="-96840"/>
            <a:ext cx="1538640" cy="153864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TextBox 19"/>
          <p:cNvSpPr/>
          <p:nvPr/>
        </p:nvSpPr>
        <p:spPr>
          <a:xfrm>
            <a:off x="368280" y="9588600"/>
            <a:ext cx="684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5" name="TextBox 20"/>
          <p:cNvSpPr/>
          <p:nvPr/>
        </p:nvSpPr>
        <p:spPr>
          <a:xfrm>
            <a:off x="14268960" y="9573480"/>
            <a:ext cx="3741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6" name="TextBox 21"/>
          <p:cNvSpPr/>
          <p:nvPr/>
        </p:nvSpPr>
        <p:spPr>
          <a:xfrm>
            <a:off x="6300360" y="2340000"/>
            <a:ext cx="10979280" cy="329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This time look at the picture of the scissors at the right. The blades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and handles of the scissors form a pair of lines that intersect.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Angle A formed by the two lines is an </a:t>
            </a:r>
            <a:r>
              <a:rPr b="1" i="1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acute angle</a:t>
            </a: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. 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Angle B is an </a:t>
            </a:r>
            <a:r>
              <a:rPr b="1" i="1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obtuse angle</a:t>
            </a: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    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The ladder and scissors are some of the real-world examples where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we can see line pairs and angles.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40000" y="360000"/>
            <a:ext cx="15074280" cy="149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This time look at the picture of the scissors below. </a:t>
            </a:r>
            <a:endParaRPr b="0" lang="en-PH" sz="2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venir"/>
                <a:ea typeface="DejaVu Sans"/>
              </a:rPr>
              <a:t>The blades and handles of the scissors form a pair of lines that intersect.</a:t>
            </a:r>
            <a:endParaRPr b="0" lang="en-PH" sz="27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506520" y="2061360"/>
            <a:ext cx="5073120" cy="4058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6"/>
          <p:cNvSpPr/>
          <p:nvPr/>
        </p:nvSpPr>
        <p:spPr>
          <a:xfrm>
            <a:off x="0" y="9364320"/>
            <a:ext cx="18275040" cy="93924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0" name="Group 5"/>
          <p:cNvGrpSpPr/>
          <p:nvPr/>
        </p:nvGrpSpPr>
        <p:grpSpPr>
          <a:xfrm>
            <a:off x="16303320" y="0"/>
            <a:ext cx="1442520" cy="1442520"/>
            <a:chOff x="16303320" y="0"/>
            <a:chExt cx="1442520" cy="1442520"/>
          </a:xfrm>
        </p:grpSpPr>
        <p:sp>
          <p:nvSpPr>
            <p:cNvPr id="91" name="Freeform 17"/>
            <p:cNvSpPr/>
            <p:nvPr/>
          </p:nvSpPr>
          <p:spPr>
            <a:xfrm>
              <a:off x="16303320" y="0"/>
              <a:ext cx="1442520" cy="14425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Freeform 18"/>
          <p:cNvSpPr/>
          <p:nvPr/>
        </p:nvSpPr>
        <p:spPr>
          <a:xfrm>
            <a:off x="16286040" y="-96840"/>
            <a:ext cx="1538640" cy="153864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TextBox 15"/>
          <p:cNvSpPr/>
          <p:nvPr/>
        </p:nvSpPr>
        <p:spPr>
          <a:xfrm>
            <a:off x="368280" y="9588600"/>
            <a:ext cx="684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4" name="TextBox 16"/>
          <p:cNvSpPr/>
          <p:nvPr/>
        </p:nvSpPr>
        <p:spPr>
          <a:xfrm>
            <a:off x="14268960" y="9573480"/>
            <a:ext cx="3741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5" name="TextBox 17"/>
          <p:cNvSpPr/>
          <p:nvPr/>
        </p:nvSpPr>
        <p:spPr>
          <a:xfrm>
            <a:off x="900000" y="398160"/>
            <a:ext cx="1504188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KEY TAKEAWAYS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Line pairs such as intersecting and perpendicular lines form an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acute, right, or obtuse angle.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Two lines are perpendicular if they intersect and create right angles.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i="1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Line pairs may be represented by real-life objects.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"/>
          <p:cNvSpPr/>
          <p:nvPr/>
        </p:nvSpPr>
        <p:spPr>
          <a:xfrm>
            <a:off x="0" y="9364320"/>
            <a:ext cx="18275040" cy="93924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7" name="Group 3"/>
          <p:cNvGrpSpPr/>
          <p:nvPr/>
        </p:nvGrpSpPr>
        <p:grpSpPr>
          <a:xfrm>
            <a:off x="16303320" y="0"/>
            <a:ext cx="1442520" cy="1442520"/>
            <a:chOff x="16303320" y="0"/>
            <a:chExt cx="1442520" cy="1442520"/>
          </a:xfrm>
        </p:grpSpPr>
        <p:sp>
          <p:nvSpPr>
            <p:cNvPr id="98" name="Freeform 4"/>
            <p:cNvSpPr/>
            <p:nvPr/>
          </p:nvSpPr>
          <p:spPr>
            <a:xfrm>
              <a:off x="16303320" y="0"/>
              <a:ext cx="1442520" cy="14425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" name="Freeform 5"/>
          <p:cNvSpPr/>
          <p:nvPr/>
        </p:nvSpPr>
        <p:spPr>
          <a:xfrm>
            <a:off x="16286040" y="-96840"/>
            <a:ext cx="1538640" cy="153864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TextBox 7"/>
          <p:cNvSpPr/>
          <p:nvPr/>
        </p:nvSpPr>
        <p:spPr>
          <a:xfrm>
            <a:off x="368280" y="291240"/>
            <a:ext cx="15917040" cy="18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Look for the lines in the figure. Then, tell if the lines are </a:t>
            </a: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parallel, intersecting, or perpendicular. 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1" name="TextBox 8"/>
          <p:cNvSpPr/>
          <p:nvPr/>
        </p:nvSpPr>
        <p:spPr>
          <a:xfrm>
            <a:off x="368280" y="9588600"/>
            <a:ext cx="684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2" name="TextBox 9"/>
          <p:cNvSpPr/>
          <p:nvPr/>
        </p:nvSpPr>
        <p:spPr>
          <a:xfrm>
            <a:off x="14268960" y="9573480"/>
            <a:ext cx="3741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3"/>
          <a:stretch/>
        </p:blipFill>
        <p:spPr>
          <a:xfrm>
            <a:off x="406080" y="2194920"/>
            <a:ext cx="8053560" cy="6444720"/>
          </a:xfrm>
          <a:prstGeom prst="rect">
            <a:avLst/>
          </a:prstGeom>
          <a:ln w="0">
            <a:noFill/>
          </a:ln>
        </p:spPr>
      </p:pic>
      <p:sp>
        <p:nvSpPr>
          <p:cNvPr id="104" name="TextBox 5"/>
          <p:cNvSpPr/>
          <p:nvPr/>
        </p:nvSpPr>
        <p:spPr>
          <a:xfrm>
            <a:off x="8280000" y="2340000"/>
            <a:ext cx="5759640" cy="45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1. Lines AB and CD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2. Lines EF and KB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3. Lines IJ and MD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4. Lines GH and EF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5. Lines EF and IJ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6. Lines AB and MD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7. Lines KL and IJ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8. Lines GH and AB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9. Lines MD and LK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10. Lines LK and EF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13320000" y="2119320"/>
            <a:ext cx="4500000" cy="4900680"/>
          </a:xfrm>
          <a:custGeom>
            <a:avLst/>
            <a:gdLst/>
            <a:ahLst/>
            <a:rect l="0" t="0" r="r" b="b"/>
            <a:pathLst>
              <a:path w="12502" h="13615">
                <a:moveTo>
                  <a:pt x="2083" y="0"/>
                </a:moveTo>
                <a:lnTo>
                  <a:pt x="2084" y="0"/>
                </a:lnTo>
                <a:cubicBezTo>
                  <a:pt x="1718" y="0"/>
                  <a:pt x="1358" y="96"/>
                  <a:pt x="1042" y="279"/>
                </a:cubicBezTo>
                <a:cubicBezTo>
                  <a:pt x="725" y="462"/>
                  <a:pt x="462" y="725"/>
                  <a:pt x="279" y="1042"/>
                </a:cubicBezTo>
                <a:cubicBezTo>
                  <a:pt x="96" y="1358"/>
                  <a:pt x="0" y="1718"/>
                  <a:pt x="0" y="2084"/>
                </a:cubicBezTo>
                <a:lnTo>
                  <a:pt x="0" y="11530"/>
                </a:lnTo>
                <a:lnTo>
                  <a:pt x="0" y="11531"/>
                </a:lnTo>
                <a:cubicBezTo>
                  <a:pt x="0" y="11896"/>
                  <a:pt x="96" y="12256"/>
                  <a:pt x="279" y="12572"/>
                </a:cubicBezTo>
                <a:cubicBezTo>
                  <a:pt x="462" y="12889"/>
                  <a:pt x="725" y="13152"/>
                  <a:pt x="1042" y="13335"/>
                </a:cubicBezTo>
                <a:cubicBezTo>
                  <a:pt x="1358" y="13518"/>
                  <a:pt x="1718" y="13614"/>
                  <a:pt x="2084" y="13614"/>
                </a:cubicBezTo>
                <a:lnTo>
                  <a:pt x="10417" y="13614"/>
                </a:lnTo>
                <a:lnTo>
                  <a:pt x="10418" y="13614"/>
                </a:lnTo>
                <a:cubicBezTo>
                  <a:pt x="10783" y="13614"/>
                  <a:pt x="11143" y="13518"/>
                  <a:pt x="11459" y="13335"/>
                </a:cubicBezTo>
                <a:cubicBezTo>
                  <a:pt x="11776" y="13152"/>
                  <a:pt x="12039" y="12889"/>
                  <a:pt x="12222" y="12572"/>
                </a:cubicBezTo>
                <a:cubicBezTo>
                  <a:pt x="12405" y="12256"/>
                  <a:pt x="12501" y="11896"/>
                  <a:pt x="12501" y="11531"/>
                </a:cubicBezTo>
                <a:lnTo>
                  <a:pt x="12501" y="2083"/>
                </a:lnTo>
                <a:lnTo>
                  <a:pt x="12501" y="2084"/>
                </a:lnTo>
                <a:lnTo>
                  <a:pt x="12501" y="2084"/>
                </a:lnTo>
                <a:cubicBezTo>
                  <a:pt x="12501" y="1718"/>
                  <a:pt x="12405" y="1358"/>
                  <a:pt x="12222" y="1042"/>
                </a:cubicBezTo>
                <a:cubicBezTo>
                  <a:pt x="12039" y="725"/>
                  <a:pt x="11776" y="462"/>
                  <a:pt x="11459" y="279"/>
                </a:cubicBezTo>
                <a:cubicBezTo>
                  <a:pt x="11143" y="96"/>
                  <a:pt x="10783" y="0"/>
                  <a:pt x="10418" y="0"/>
                </a:cubicBezTo>
                <a:lnTo>
                  <a:pt x="208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Freeform 10"/>
          <p:cNvSpPr/>
          <p:nvPr/>
        </p:nvSpPr>
        <p:spPr>
          <a:xfrm>
            <a:off x="0" y="9364320"/>
            <a:ext cx="18275040" cy="93924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7" name="Group 2"/>
          <p:cNvGrpSpPr/>
          <p:nvPr/>
        </p:nvGrpSpPr>
        <p:grpSpPr>
          <a:xfrm>
            <a:off x="16303320" y="0"/>
            <a:ext cx="1442520" cy="1442520"/>
            <a:chOff x="16303320" y="0"/>
            <a:chExt cx="1442520" cy="1442520"/>
          </a:xfrm>
        </p:grpSpPr>
        <p:sp>
          <p:nvSpPr>
            <p:cNvPr id="108" name="Freeform 11"/>
            <p:cNvSpPr/>
            <p:nvPr/>
          </p:nvSpPr>
          <p:spPr>
            <a:xfrm>
              <a:off x="16303320" y="0"/>
              <a:ext cx="1442520" cy="14425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9" name="Freeform 12"/>
          <p:cNvSpPr/>
          <p:nvPr/>
        </p:nvSpPr>
        <p:spPr>
          <a:xfrm>
            <a:off x="16286040" y="-96840"/>
            <a:ext cx="1538640" cy="153864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Box 10"/>
          <p:cNvSpPr/>
          <p:nvPr/>
        </p:nvSpPr>
        <p:spPr>
          <a:xfrm>
            <a:off x="368280" y="291240"/>
            <a:ext cx="15917040" cy="18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KEY TO CORRECTION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Look for the lines in the figure. Then, tell if the lines are </a:t>
            </a: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parallel, intersecting, or perpendicular. 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1" name="TextBox 11"/>
          <p:cNvSpPr/>
          <p:nvPr/>
        </p:nvSpPr>
        <p:spPr>
          <a:xfrm>
            <a:off x="368280" y="9588600"/>
            <a:ext cx="684468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2" name="TextBox 12"/>
          <p:cNvSpPr/>
          <p:nvPr/>
        </p:nvSpPr>
        <p:spPr>
          <a:xfrm>
            <a:off x="14268960" y="9573480"/>
            <a:ext cx="3741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406080" y="2194920"/>
            <a:ext cx="8053560" cy="6444720"/>
          </a:xfrm>
          <a:prstGeom prst="rect">
            <a:avLst/>
          </a:prstGeom>
          <a:ln w="0">
            <a:noFill/>
          </a:ln>
        </p:spPr>
      </p:pic>
      <p:sp>
        <p:nvSpPr>
          <p:cNvPr id="114" name="TextBox 13"/>
          <p:cNvSpPr/>
          <p:nvPr/>
        </p:nvSpPr>
        <p:spPr>
          <a:xfrm>
            <a:off x="8100000" y="2340000"/>
            <a:ext cx="3960000" cy="45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1. Lines AB and CD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2. Lines EF and KB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3. Lines IJ and MD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4. Lines GH and EF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5. Lines EF and IJ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6. Lines AB and MD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7. Lines KL and IJ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8. Lines GH and AB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9. Lines MD and LK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10. Lines LK and EF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5" name="TextBox 14"/>
          <p:cNvSpPr/>
          <p:nvPr/>
        </p:nvSpPr>
        <p:spPr>
          <a:xfrm>
            <a:off x="13680000" y="2271240"/>
            <a:ext cx="3960000" cy="457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1. parallel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2. perpendicular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3. perpendicular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4. parallel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5. intersecting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6. intersecting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7. parallel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8. perpendicular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9. perpendicular lines</a:t>
            </a:r>
            <a:endParaRPr b="1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10. intersecting lines</a:t>
            </a:r>
            <a:endParaRPr b="1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2"/>
          <p:cNvSpPr/>
          <p:nvPr/>
        </p:nvSpPr>
        <p:spPr>
          <a:xfrm>
            <a:off x="4133880" y="2263320"/>
            <a:ext cx="9911520" cy="506376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LibreOffice/7.2.5.2$MacOSX_X86_64 LibreOffice_project/499f9727c189e6ef3471021d6132d4c694f357e5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DAFl9Zu4QXU</dc:identifier>
  <dc:language>en-PH</dc:language>
  <cp:lastModifiedBy/>
  <dcterms:modified xsi:type="dcterms:W3CDTF">2023-06-23T10:59:13Z</dcterms:modified>
  <cp:revision>5</cp:revision>
  <dc:subject/>
  <dc:title>Kinds of Line Pairs.pptx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