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sldIdLst>
    <p:sldId id="256" r:id="rId4"/>
    <p:sldId id="272" r:id="rId5"/>
    <p:sldId id="273" r:id="rId6"/>
    <p:sldId id="274" r:id="rId7"/>
    <p:sldId id="275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0"/>
    <p:restoredTop sz="96405"/>
  </p:normalViewPr>
  <p:slideViewPr>
    <p:cSldViewPr snapToGrid="0" snapToObjects="1">
      <p:cViewPr varScale="1">
        <p:scale>
          <a:sx n="88" d="100"/>
          <a:sy n="88" d="100"/>
        </p:scale>
        <p:origin x="20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8/4/23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80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95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66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9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316479" y="326331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Ordinal Numbers to 100th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09F39-D45E-DB4F-BB55-511951DAE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1818" y="1450860"/>
            <a:ext cx="2934211" cy="5959249"/>
          </a:xfrm>
        </p:spPr>
        <p:txBody>
          <a:bodyPr/>
          <a:lstStyle/>
          <a:p>
            <a:pPr marL="0" indent="0">
              <a:buNone/>
            </a:pPr>
            <a:r>
              <a:rPr lang="en-PH" dirty="0"/>
              <a:t>20 people have reached the top of the mountain.</a:t>
            </a:r>
          </a:p>
          <a:p>
            <a:pPr marL="0" indent="0">
              <a:buNone/>
            </a:pPr>
            <a:r>
              <a:rPr lang="en-PH" dirty="0"/>
              <a:t>There are 10 more people on the way up.</a:t>
            </a:r>
          </a:p>
          <a:p>
            <a:pPr marL="0" indent="0" algn="just">
              <a:buNone/>
            </a:pPr>
            <a:r>
              <a:rPr lang="en-PH" dirty="0"/>
              <a:t>Can you name their positions?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C78BF-8176-3B4D-A547-5CB0CC907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69" y="377371"/>
            <a:ext cx="8708849" cy="564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0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A7B4B32-FD4A-C642-9EAC-3DE7942C5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2650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PH" dirty="0"/>
              <a:t>21st – twenty-first</a:t>
            </a:r>
          </a:p>
          <a:p>
            <a:pPr marL="457200" lvl="1" indent="0">
              <a:buNone/>
            </a:pPr>
            <a:r>
              <a:rPr lang="en-PH" dirty="0"/>
              <a:t>22nd – twenty-second</a:t>
            </a:r>
          </a:p>
          <a:p>
            <a:pPr marL="457200" lvl="1" indent="0">
              <a:buNone/>
            </a:pPr>
            <a:r>
              <a:rPr lang="en-PH" dirty="0"/>
              <a:t>23rd – twenty-third</a:t>
            </a:r>
          </a:p>
          <a:p>
            <a:pPr marL="457200" lvl="1" indent="0">
              <a:buNone/>
            </a:pPr>
            <a:r>
              <a:rPr lang="en-PH" dirty="0"/>
              <a:t>24th – twenty-fourth</a:t>
            </a:r>
          </a:p>
          <a:p>
            <a:pPr marL="457200" lvl="1" indent="0">
              <a:buNone/>
            </a:pPr>
            <a:r>
              <a:rPr lang="en-PH" dirty="0"/>
              <a:t>		·</a:t>
            </a:r>
          </a:p>
          <a:p>
            <a:pPr marL="457200" lvl="1" indent="0">
              <a:buNone/>
            </a:pPr>
            <a:r>
              <a:rPr lang="en-PH" dirty="0"/>
              <a:t>		·</a:t>
            </a:r>
          </a:p>
          <a:p>
            <a:pPr marL="457200" lvl="1" indent="0">
              <a:buNone/>
            </a:pPr>
            <a:r>
              <a:rPr lang="en-PH" dirty="0"/>
              <a:t>		·</a:t>
            </a:r>
          </a:p>
          <a:p>
            <a:pPr marL="457200" lvl="1" indent="0">
              <a:buNone/>
            </a:pPr>
            <a:r>
              <a:rPr lang="en-PH" dirty="0"/>
              <a:t>30th – thirtieth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E7E613-32D1-544C-9B1E-C38804AB9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571" y="2688908"/>
            <a:ext cx="2524577" cy="3160350"/>
          </a:xfrm>
          <a:prstGeom prst="rect">
            <a:avLst/>
          </a:prstGeom>
        </p:spPr>
      </p:pic>
      <p:sp>
        <p:nvSpPr>
          <p:cNvPr id="20" name="Oval Callout 19">
            <a:extLst>
              <a:ext uri="{FF2B5EF4-FFF2-40B4-BE49-F238E27FC236}">
                <a16:creationId xmlns:a16="http://schemas.microsoft.com/office/drawing/2014/main" id="{63B79051-7466-8F4C-830F-B451AD612135}"/>
              </a:ext>
            </a:extLst>
          </p:cNvPr>
          <p:cNvSpPr/>
          <p:nvPr/>
        </p:nvSpPr>
        <p:spPr>
          <a:xfrm>
            <a:off x="5510891" y="1114425"/>
            <a:ext cx="3077028" cy="1785257"/>
          </a:xfrm>
          <a:prstGeom prst="wedgeEllipseCallout">
            <a:avLst>
              <a:gd name="adj1" fmla="val 59356"/>
              <a:gd name="adj2" fmla="val 45427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The pattern repeats from the 21st onward.</a:t>
            </a:r>
          </a:p>
        </p:txBody>
      </p:sp>
    </p:spTree>
    <p:extLst>
      <p:ext uri="{BB962C8B-B14F-4D97-AF65-F5344CB8AC3E}">
        <p14:creationId xmlns:p14="http://schemas.microsoft.com/office/powerpoint/2010/main" val="66560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B361185-1BFE-F64B-AF3A-4F4B2FDA7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43" y="395514"/>
            <a:ext cx="10339872" cy="60669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PH" dirty="0"/>
              <a:t>The position of the last person in each group of ten climbers is listed below.</a:t>
            </a:r>
          </a:p>
          <a:p>
            <a:pPr marL="0" indent="0" algn="just">
              <a:buNone/>
            </a:pPr>
            <a:endParaRPr lang="en-PH" dirty="0"/>
          </a:p>
          <a:p>
            <a:pPr marL="0" indent="0" algn="just">
              <a:buNone/>
            </a:pPr>
            <a:r>
              <a:rPr lang="en-PH" dirty="0"/>
              <a:t>10th – tenth								          20th – twentieth								          30th – thirtieth								              40th – fortieth								          50th – fiftieth								          60th – sixtieth								          70th – seventieth								          80th – eightieth								          90th – ninetieth								       100th – hundredth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6A7BC1-3C6D-204D-917E-69B9F1E43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781" y="1204686"/>
            <a:ext cx="1406619" cy="23416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F55A71-1D60-F141-87DB-E931C3862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370" y="3833585"/>
            <a:ext cx="1258822" cy="2341679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222F2E21-5B46-E148-A0DA-92B516ADB94E}"/>
              </a:ext>
            </a:extLst>
          </p:cNvPr>
          <p:cNvSpPr/>
          <p:nvPr/>
        </p:nvSpPr>
        <p:spPr>
          <a:xfrm>
            <a:off x="5066752" y="1070883"/>
            <a:ext cx="3628571" cy="2078718"/>
          </a:xfrm>
          <a:prstGeom prst="wedgeEllipseCallout">
            <a:avLst>
              <a:gd name="adj1" fmla="val 68790"/>
              <a:gd name="adj2" fmla="val -11484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Notice that we drop the ‘y’ and add ‘</a:t>
            </a:r>
            <a:r>
              <a:rPr lang="en-PH" sz="2000" dirty="0" err="1">
                <a:solidFill>
                  <a:schemeClr val="tx1"/>
                </a:solidFill>
                <a:latin typeface="Lato" panose="020F0502020204030203" pitchFamily="34" charset="77"/>
              </a:rPr>
              <a:t>ieth</a:t>
            </a:r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’ to form each of these ordinal numbers from 20th to 90th.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8835B809-783D-0745-8276-395396FE30AD}"/>
              </a:ext>
            </a:extLst>
          </p:cNvPr>
          <p:cNvSpPr/>
          <p:nvPr/>
        </p:nvSpPr>
        <p:spPr>
          <a:xfrm>
            <a:off x="4920343" y="3976913"/>
            <a:ext cx="3348261" cy="1524001"/>
          </a:xfrm>
          <a:prstGeom prst="wedgeEllipseCallout">
            <a:avLst>
              <a:gd name="adj1" fmla="val 67847"/>
              <a:gd name="adj2" fmla="val -14736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What is the thirtieth number after the number 7?</a:t>
            </a:r>
          </a:p>
        </p:txBody>
      </p:sp>
    </p:spTree>
    <p:extLst>
      <p:ext uri="{BB962C8B-B14F-4D97-AF65-F5344CB8AC3E}">
        <p14:creationId xmlns:p14="http://schemas.microsoft.com/office/powerpoint/2010/main" val="82375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2D2BB4-4A67-9E40-A704-44FEA11E8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PH" dirty="0"/>
              <a:t>We list the numbers.</a:t>
            </a:r>
          </a:p>
          <a:p>
            <a:pPr marL="0" indent="0" algn="just">
              <a:buNone/>
            </a:pPr>
            <a:r>
              <a:rPr lang="en-PH" dirty="0"/>
              <a:t>1, 2, 3, 4, 5, 6, 7, </a:t>
            </a:r>
            <a:r>
              <a:rPr lang="en-PH" b="1" dirty="0"/>
              <a:t>8</a:t>
            </a:r>
            <a:r>
              <a:rPr lang="en-PH" dirty="0"/>
              <a:t>, 9, 10, 11, …</a:t>
            </a:r>
          </a:p>
          <a:p>
            <a:pPr marL="0" indent="0" algn="just">
              <a:buNone/>
            </a:pPr>
            <a:r>
              <a:rPr lang="en-PH" dirty="0"/>
              <a:t>Starting from 8 as the first number, we count on.</a:t>
            </a:r>
          </a:p>
          <a:p>
            <a:pPr marL="0" indent="0" algn="just">
              <a:buNone/>
            </a:pPr>
            <a:r>
              <a:rPr lang="en-PH" dirty="0"/>
              <a:t>The thirtieth number after the number 7 is 37.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PH" dirty="0"/>
              <a:t>The 91st number is between the 90th number and the 92nd number.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2337CC-3314-F349-B8E8-ADCBEE555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451" y="1899103"/>
            <a:ext cx="2224784" cy="3059793"/>
          </a:xfrm>
          <a:prstGeom prst="rect">
            <a:avLst/>
          </a:prstGeom>
        </p:spPr>
      </p:pic>
      <p:sp>
        <p:nvSpPr>
          <p:cNvPr id="11" name="Oval Callout 10">
            <a:extLst>
              <a:ext uri="{FF2B5EF4-FFF2-40B4-BE49-F238E27FC236}">
                <a16:creationId xmlns:a16="http://schemas.microsoft.com/office/drawing/2014/main" id="{C1DF1BE0-6C87-3847-BFE0-FF8FC27E19F3}"/>
              </a:ext>
            </a:extLst>
          </p:cNvPr>
          <p:cNvSpPr/>
          <p:nvPr/>
        </p:nvSpPr>
        <p:spPr>
          <a:xfrm>
            <a:off x="5007429" y="2830284"/>
            <a:ext cx="4121587" cy="1828802"/>
          </a:xfrm>
          <a:prstGeom prst="wedgeEllipseCallout">
            <a:avLst>
              <a:gd name="adj1" fmla="val 65246"/>
              <a:gd name="adj2" fmla="val -33784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What is the position of the number that is between the 90th number and the 92nd number?</a:t>
            </a:r>
          </a:p>
        </p:txBody>
      </p:sp>
    </p:spTree>
    <p:extLst>
      <p:ext uri="{BB962C8B-B14F-4D97-AF65-F5344CB8AC3E}">
        <p14:creationId xmlns:p14="http://schemas.microsoft.com/office/powerpoint/2010/main" val="418805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7977</TotalTime>
  <Words>189</Words>
  <Application>Microsoft Macintosh PowerPoint</Application>
  <PresentationFormat>Widescreen</PresentationFormat>
  <Paragraphs>33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730</cp:revision>
  <cp:lastPrinted>2023-03-16T06:30:06Z</cp:lastPrinted>
  <dcterms:created xsi:type="dcterms:W3CDTF">2019-04-16T02:10:14Z</dcterms:created>
  <dcterms:modified xsi:type="dcterms:W3CDTF">2023-08-04T09:20:31Z</dcterms:modified>
</cp:coreProperties>
</file>